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461" r:id="rId2"/>
    <p:sldId id="460" r:id="rId3"/>
  </p:sldIdLst>
  <p:sldSz cx="10691813" cy="7559675"/>
  <p:notesSz cx="6797675" cy="9926638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2610491-6181-4F67-BA59-7D2EEF6FD3EE}">
          <p14:sldIdLst>
            <p14:sldId id="461"/>
            <p14:sldId id="4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4FB"/>
    <a:srgbClr val="EAE8E9"/>
    <a:srgbClr val="CC0000"/>
    <a:srgbClr val="FFFFFF"/>
    <a:srgbClr val="FFDC40"/>
    <a:srgbClr val="DDDDDD"/>
    <a:srgbClr val="949494"/>
    <a:srgbClr val="555555"/>
    <a:srgbClr val="CCCCCC"/>
    <a:srgbClr val="F8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openxmlformats.org/officeDocument/2006/relationships/handoutMaster" Target="handoutMasters/handoutMaster1.xml" Id="rId5" /><Relationship Type="http://schemas.openxmlformats.org/officeDocument/2006/relationships/notesMaster" Target="notesMasters/notesMaster1.xml" Id="rId4" /><Relationship Type="http://schemas.openxmlformats.org/officeDocument/2006/relationships/tableStyles" Target="tableStyles.xml" Id="rId9" /><Relationship Type="http://schemas.openxmlformats.org/officeDocument/2006/relationships/customXml" Target="/customXML/item.xml" Id="imanage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746C26-3E3F-4B6A-A545-7493015703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9DF716-F743-4E41-B655-573BC9F32A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6B68C-6423-4D24-8FBE-48B3AD962A47}" type="datetimeFigureOut">
              <a:rPr lang="en-NZ" smtClean="0"/>
              <a:t>13/04/2022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8587E9-4825-4FC5-AAC4-8E2032CA26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542385-D0B2-4B92-8E69-A9C8F4F5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E5475-250A-471E-B3F8-1FB4CBABA92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1871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EADE1-F76E-EE42-8E73-39F4084A4B8E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865B-6AF6-0B43-B312-9ED7BECA0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9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2E0E68A-540C-4BE4-88CE-C4091DEF81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0692000" cy="6606000"/>
          </a:xfrm>
        </p:spPr>
        <p:txBody>
          <a:bodyPr lIns="4932000" anchor="ctr">
            <a:normAutofit/>
          </a:bodyPr>
          <a:lstStyle>
            <a:lvl1pPr marL="0" marR="0" indent="0" algn="ctr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11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NZ"/>
              <a:t>BACKGROUND PICTURE</a:t>
            </a:r>
            <a:br>
              <a:rPr lang="en-NZ"/>
            </a:br>
            <a:br>
              <a:rPr lang="en-NZ"/>
            </a:br>
            <a:r>
              <a:rPr lang="en-NZ"/>
              <a:t>TO ADD, MOVE THE DEVICE AND CLICK ON THE IMAGE ICON. </a:t>
            </a:r>
            <a:br>
              <a:rPr lang="en-NZ"/>
            </a:br>
            <a:r>
              <a:rPr lang="en-NZ"/>
              <a:t>THEN MOVE THE DEVICE BACK.</a:t>
            </a:r>
          </a:p>
          <a:p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177069-E9D7-C146-931F-22B78F9447C5}"/>
              </a:ext>
            </a:extLst>
          </p:cNvPr>
          <p:cNvSpPr/>
          <p:nvPr userDrawn="1"/>
        </p:nvSpPr>
        <p:spPr>
          <a:xfrm>
            <a:off x="10350500" y="7208595"/>
            <a:ext cx="343759" cy="351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15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A779DF-5094-42E3-8840-B1F5885A89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90500" y="6924036"/>
            <a:ext cx="3960000" cy="2722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1573DE-026F-437B-9DD0-DAF11C15F34C}"/>
              </a:ext>
            </a:extLst>
          </p:cNvPr>
          <p:cNvSpPr txBox="1"/>
          <p:nvPr userDrawn="1"/>
        </p:nvSpPr>
        <p:spPr>
          <a:xfrm>
            <a:off x="-1" y="0"/>
            <a:ext cx="5502276" cy="658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NZ" sz="900">
              <a:latin typeface="Arial" panose="020B0604020202020204" pitchFamily="34" charset="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02EE02-F178-4FBF-9E02-7CB25DAD9B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-2" y="-13648"/>
            <a:ext cx="5691117" cy="6619164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NZ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3072DE5-7C5E-482D-96D1-0DD74BACBF5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8619" y="2081459"/>
            <a:ext cx="3055771" cy="362856"/>
          </a:xfrm>
        </p:spPr>
        <p:txBody>
          <a:bodyPr wrap="square" lIns="0" tIns="0" rIns="0" bIns="0" anchor="b" anchorCtr="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2200">
                <a:solidFill>
                  <a:schemeClr val="bg1"/>
                </a:solidFill>
                <a:latin typeface="Museo Slab 700" panose="02000000000000000000" pitchFamily="50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[Insert title here]</a:t>
            </a:r>
            <a:endParaRPr lang="en-NZ"/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D21AE4AF-38AD-40BF-9E00-94C8D9868E3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334730" y="3835874"/>
            <a:ext cx="1730566" cy="160750"/>
          </a:xfrm>
        </p:spPr>
        <p:txBody>
          <a:bodyPr wrap="square" lIns="0" tIns="0" rIns="0" bIns="0" anchor="b" anchorCtr="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000" b="1">
                <a:solidFill>
                  <a:schemeClr val="bg1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For [Client name]</a:t>
            </a:r>
            <a:endParaRPr lang="en-NZ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3801562B-FCF4-44D4-BF3F-F153A4249C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8619" y="4679618"/>
            <a:ext cx="2931486" cy="776110"/>
          </a:xfrm>
        </p:spPr>
        <p:txBody>
          <a:bodyPr wrap="square" lIns="0" tIns="0" rIns="0" bIns="0" anchor="t" anchorCtr="0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bg1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br>
              <a:rPr lang="en-US"/>
            </a:br>
            <a:r>
              <a:rPr lang="en-US"/>
              <a:t>Job title</a:t>
            </a:r>
            <a:br>
              <a:rPr lang="en-US"/>
            </a:br>
            <a:r>
              <a:rPr lang="en-US"/>
              <a:t>T +64 X XXX XXXX | M +64 XX XXX XXXX</a:t>
            </a:r>
            <a:br>
              <a:rPr lang="en-US"/>
            </a:br>
            <a:r>
              <a:rPr lang="en-US"/>
              <a:t>firstname.lastname@minterellison.co.nz</a:t>
            </a:r>
            <a:endParaRPr lang="en-NZ"/>
          </a:p>
          <a:p>
            <a:pPr lvl="0"/>
            <a:endParaRPr lang="en-US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952EDEFF-0172-4BDA-A1BA-AF1C83E663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8619" y="5629132"/>
            <a:ext cx="2931486" cy="776110"/>
          </a:xfrm>
        </p:spPr>
        <p:txBody>
          <a:bodyPr wrap="square" lIns="0" tIns="0" rIns="0" bIns="0" anchor="t" anchorCtr="0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bg1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br>
              <a:rPr lang="en-US"/>
            </a:br>
            <a:r>
              <a:rPr lang="en-US"/>
              <a:t>Job title</a:t>
            </a:r>
            <a:br>
              <a:rPr lang="en-US"/>
            </a:br>
            <a:r>
              <a:rPr lang="en-US"/>
              <a:t>T +64 X XXX XXXX | M +64 XX XXX XXXX</a:t>
            </a:r>
            <a:br>
              <a:rPr lang="en-US"/>
            </a:br>
            <a:r>
              <a:rPr lang="en-US"/>
              <a:t>firstname.lastname@minterellison.co.nz</a:t>
            </a:r>
            <a:endParaRPr lang="en-NZ"/>
          </a:p>
          <a:p>
            <a:pPr lvl="0"/>
            <a:endParaRPr lang="en-NZ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6B8D4AD5-2739-4B47-9884-248B54CE731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4730" y="4146171"/>
            <a:ext cx="1730566" cy="160750"/>
          </a:xfrm>
        </p:spPr>
        <p:txBody>
          <a:bodyPr wrap="square" lIns="0" tIns="0" rIns="0" bIns="0" anchor="b" anchorCtr="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000" b="0">
                <a:solidFill>
                  <a:schemeClr val="bg1"/>
                </a:solidFill>
              </a:defRPr>
            </a:lvl1pPr>
            <a:lvl2pPr>
              <a:defRPr sz="2200">
                <a:solidFill>
                  <a:schemeClr val="bg1"/>
                </a:solidFill>
              </a:defRPr>
            </a:lvl2pPr>
            <a:lvl3pPr>
              <a:defRPr sz="2200">
                <a:solidFill>
                  <a:schemeClr val="bg1"/>
                </a:solidFill>
              </a:defRPr>
            </a:lvl3pPr>
            <a:lvl4pPr>
              <a:defRPr sz="2200">
                <a:solidFill>
                  <a:schemeClr val="bg1"/>
                </a:solidFill>
              </a:defRPr>
            </a:lvl4pPr>
            <a:lvl5pPr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Month Year</a:t>
            </a:r>
            <a:endParaRPr lang="en-N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9F95AF-E2E6-47EB-B3E7-90587A511F5D}"/>
              </a:ext>
            </a:extLst>
          </p:cNvPr>
          <p:cNvSpPr/>
          <p:nvPr userDrawn="1"/>
        </p:nvSpPr>
        <p:spPr>
          <a:xfrm>
            <a:off x="665163" y="6932122"/>
            <a:ext cx="3502141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AU" sz="600">
                <a:solidFill>
                  <a:srgbClr val="595959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Commercial-in-confidence. </a:t>
            </a:r>
            <a:r>
              <a:rPr lang="en-NZ" sz="600">
                <a:solidFill>
                  <a:srgbClr val="595959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contents of this proposal and in particular, client names and project examples that </a:t>
            </a:r>
            <a:r>
              <a:rPr lang="en-NZ" sz="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have</a:t>
            </a:r>
            <a:r>
              <a:rPr lang="en-NZ" sz="600">
                <a:solidFill>
                  <a:srgbClr val="595959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been supplied to illustrate our work, are commercial-in-confidence and should only be used for the purposes of evaluating our tender and not otherwise disclosed. </a:t>
            </a:r>
          </a:p>
        </p:txBody>
      </p:sp>
    </p:spTree>
    <p:extLst>
      <p:ext uri="{BB962C8B-B14F-4D97-AF65-F5344CB8AC3E}">
        <p14:creationId xmlns:p14="http://schemas.microsoft.com/office/powerpoint/2010/main" val="3852521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" userDrawn="1">
          <p15:clr>
            <a:srgbClr val="FBAE40"/>
          </p15:clr>
        </p15:guide>
        <p15:guide id="2" pos="419" userDrawn="1">
          <p15:clr>
            <a:srgbClr val="FBAE40"/>
          </p15:clr>
        </p15:guide>
        <p15:guide id="3" pos="3466">
          <p15:clr>
            <a:srgbClr val="FBAE40"/>
          </p15:clr>
        </p15:guide>
        <p15:guide id="5" orient="horz" pos="4354" userDrawn="1">
          <p15:clr>
            <a:srgbClr val="FBAE40"/>
          </p15:clr>
        </p15:guide>
        <p15:guide id="6" pos="63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horizontal 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[Team]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6424C4D6-32B7-468C-9CB9-CF8D0DF841C4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575568" y="288483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0CBB2D14-BE57-4F22-8843-E1FB8436837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77024" y="368871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997F8028-6A3D-4D90-9851-7536EDDF1BF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75568" y="3843194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1B5DDE6E-1563-4CD7-830F-05951D6242D6}"/>
              </a:ext>
            </a:extLst>
          </p:cNvPr>
          <p:cNvSpPr>
            <a:spLocks noGrp="1" noChangeAspect="1"/>
          </p:cNvSpPr>
          <p:nvPr>
            <p:ph type="pic" sz="quarter" idx="42"/>
          </p:nvPr>
        </p:nvSpPr>
        <p:spPr>
          <a:xfrm>
            <a:off x="559594" y="1070384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8A5A899F-6131-4E68-B215-AB8B380D943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61050" y="1874267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95598BA9-3B53-42E6-A898-93AC0296B0E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59594" y="2028747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BFEE024E-313F-4B49-915C-B32DBD87ED09}"/>
              </a:ext>
            </a:extLst>
          </p:cNvPr>
          <p:cNvSpPr>
            <a:spLocks noGrp="1" noChangeAspect="1"/>
          </p:cNvSpPr>
          <p:nvPr>
            <p:ph type="pic" sz="quarter" idx="46"/>
          </p:nvPr>
        </p:nvSpPr>
        <p:spPr>
          <a:xfrm>
            <a:off x="577024" y="4696304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6" name="Text Placeholder 18">
            <a:extLst>
              <a:ext uri="{FF2B5EF4-FFF2-40B4-BE49-F238E27FC236}">
                <a16:creationId xmlns:a16="http://schemas.microsoft.com/office/drawing/2014/main" id="{2E5A1505-4658-4E4C-B98E-90F775FB0F3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78480" y="5500187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D70F6E26-4119-4B83-8F70-B3F35B774D3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77024" y="5654667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95B0451E-4617-4C04-BEE5-35BD27DA4E4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681288" y="1053832"/>
            <a:ext cx="7453311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FC91284B-9693-4520-B5BD-EC6373E6DE3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681288" y="2884831"/>
            <a:ext cx="7453311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EDFEFDBB-910C-4258-A28C-1C56DD4748EF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678018" y="4696304"/>
            <a:ext cx="7453311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25" name="Footer Placeholder 7">
            <a:extLst>
              <a:ext uri="{FF2B5EF4-FFF2-40B4-BE49-F238E27FC236}">
                <a16:creationId xmlns:a16="http://schemas.microsoft.com/office/drawing/2014/main" id="{507F13B1-969E-40F4-B2A5-9316E39F0B4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8E6BD447-FD02-4941-986D-A2CC94F2F14F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0AA242F-17C9-4F62-BFE2-E06361ADBA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5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1689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297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4524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xe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[Team]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01459FB6-B3F3-46AD-B51B-2C6CA7ECA576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2287" y="279034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1E35A59-2975-4E4E-9A20-A69263F6FD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3743" y="3603028"/>
            <a:ext cx="1440000" cy="170353"/>
          </a:xfrm>
        </p:spPr>
        <p:txBody>
          <a:bodyPr lIns="0" tIns="0" rIns="0" bIns="0">
            <a:noAutofit/>
          </a:bodyPr>
          <a:lstStyle>
            <a:lvl1pPr>
              <a:defRPr sz="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2F1B5977-FB86-4C3A-90EF-BA54A65F1C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287" y="3767032"/>
            <a:ext cx="1440000" cy="47535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1779D5-C6C0-46D4-A9CE-6C2330F39784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557213" y="4699973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184CA8DB-E310-4EF5-8498-614988236DC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58669" y="5517214"/>
            <a:ext cx="14400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EB288670-B38B-4438-928E-9CA4A473C1F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57213" y="5681218"/>
            <a:ext cx="1440000" cy="47535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8E67ACAA-FC6C-4A6D-94EC-CB6373FD019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E8810725-61EF-48E8-A83C-A6ECF417643E}"/>
              </a:ext>
            </a:extLst>
          </p:cNvPr>
          <p:cNvSpPr>
            <a:spLocks noGrp="1" noChangeAspect="1"/>
          </p:cNvSpPr>
          <p:nvPr>
            <p:ph type="pic" sz="quarter" idx="38"/>
          </p:nvPr>
        </p:nvSpPr>
        <p:spPr>
          <a:xfrm>
            <a:off x="5522816" y="4699973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BEFB5CB4-EB37-4BE9-8DE0-73DFC234252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524272" y="5517214"/>
            <a:ext cx="14400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1598341D-9B8B-4172-8549-1CDF7FB5618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522816" y="5681218"/>
            <a:ext cx="1440000" cy="47535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D3FB6DD1-5493-4F34-87C1-1CA0C3EC6C4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213737" y="2790341"/>
            <a:ext cx="7914333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FB1976B0-ED8B-4678-BC4C-76D824B6F99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213737" y="4699973"/>
            <a:ext cx="2952000" cy="2247538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endParaRPr lang="en-US"/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B536A335-0C92-4C41-B6DD-2BCD9A042B7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80796" y="4699973"/>
            <a:ext cx="2952000" cy="2247538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endParaRPr lang="en-US"/>
          </a:p>
        </p:txBody>
      </p:sp>
      <p:sp>
        <p:nvSpPr>
          <p:cNvPr id="25" name="Footer Placeholder 7">
            <a:extLst>
              <a:ext uri="{FF2B5EF4-FFF2-40B4-BE49-F238E27FC236}">
                <a16:creationId xmlns:a16="http://schemas.microsoft.com/office/drawing/2014/main" id="{EA113093-8438-4E89-964E-82DE0DE0218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FACE46CE-1AA5-490A-B1C9-1607B023C78B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9A08A66-4FB7-4886-9981-D16A588CF4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88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>
          <p15:clr>
            <a:srgbClr val="FBAE40"/>
          </p15:clr>
        </p15:guide>
        <p15:guide id="10" pos="1689" userDrawn="1">
          <p15:clr>
            <a:srgbClr val="FBAE40"/>
          </p15:clr>
        </p15:guide>
        <p15:guide id="11" pos="4297">
          <p15:clr>
            <a:srgbClr val="FBAE40"/>
          </p15:clr>
        </p15:guide>
        <p15:guide id="12" pos="2438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[Team]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ADC27D92-6490-4D49-9C10-33417FF0CE2D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2287" y="2361000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5A705B9B-BF4C-4FD1-B238-769948A1F9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3743" y="3168103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66B6B120-3647-4017-88AF-81DE401917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287" y="3332492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FE87BE44-2DCC-4DC9-84D7-DD15479DEDEC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8408445" y="2361000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37A57841-7910-469E-AA53-66572042A3C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408445" y="3187153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9DA637E5-06C5-47A8-80BC-DF84E3CFAD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08445" y="3351542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27276247-9E4C-448E-9FD4-0EC48107952B}"/>
              </a:ext>
            </a:extLst>
          </p:cNvPr>
          <p:cNvSpPr>
            <a:spLocks noGrp="1" noChangeAspect="1"/>
          </p:cNvSpPr>
          <p:nvPr>
            <p:ph type="pic" sz="quarter" idx="39"/>
          </p:nvPr>
        </p:nvSpPr>
        <p:spPr>
          <a:xfrm>
            <a:off x="2524918" y="2361000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6" name="Text Placeholder 18">
            <a:extLst>
              <a:ext uri="{FF2B5EF4-FFF2-40B4-BE49-F238E27FC236}">
                <a16:creationId xmlns:a16="http://schemas.microsoft.com/office/drawing/2014/main" id="{D37472DE-5907-41D5-A83E-08D41CD225F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524918" y="3187153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FD6374EE-23E2-4E10-B8B2-6480B667D7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524918" y="3351542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EC6FDAA0-A923-4C99-8CB7-4DFF8BB55DAA}"/>
              </a:ext>
            </a:extLst>
          </p:cNvPr>
          <p:cNvSpPr>
            <a:spLocks noGrp="1" noChangeAspect="1"/>
          </p:cNvSpPr>
          <p:nvPr>
            <p:ph type="pic" sz="quarter" idx="43"/>
          </p:nvPr>
        </p:nvSpPr>
        <p:spPr>
          <a:xfrm>
            <a:off x="4486093" y="2361000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18">
            <a:extLst>
              <a:ext uri="{FF2B5EF4-FFF2-40B4-BE49-F238E27FC236}">
                <a16:creationId xmlns:a16="http://schemas.microsoft.com/office/drawing/2014/main" id="{AD812BEA-6E5E-4682-BE31-43AF1CC8138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486093" y="3187153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FB062860-61EA-4933-BCE8-C9BD7ED7438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486093" y="3351542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0C6FC969-007F-42EC-8500-EEDC7A471B14}"/>
              </a:ext>
            </a:extLst>
          </p:cNvPr>
          <p:cNvSpPr>
            <a:spLocks noGrp="1" noChangeAspect="1"/>
          </p:cNvSpPr>
          <p:nvPr>
            <p:ph type="pic" sz="quarter" idx="47"/>
          </p:nvPr>
        </p:nvSpPr>
        <p:spPr>
          <a:xfrm>
            <a:off x="6447268" y="2361000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4" name="Text Placeholder 18">
            <a:extLst>
              <a:ext uri="{FF2B5EF4-FFF2-40B4-BE49-F238E27FC236}">
                <a16:creationId xmlns:a16="http://schemas.microsoft.com/office/drawing/2014/main" id="{51F53EEE-0DFC-4046-A63A-48809E6CB8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447268" y="3187153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5" name="Text Placeholder 21">
            <a:extLst>
              <a:ext uri="{FF2B5EF4-FFF2-40B4-BE49-F238E27FC236}">
                <a16:creationId xmlns:a16="http://schemas.microsoft.com/office/drawing/2014/main" id="{72F64849-03B1-4F71-804F-19EE5EFE52C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447268" y="3351542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766612E6-39B7-46C2-8422-41432B6234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BB7FDD8B-32ED-44C5-8A59-54EA20CB08F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68194" y="3957329"/>
            <a:ext cx="1727999" cy="3060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09249C85-1BBA-4193-B7ED-1769137B182E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2524918" y="3957329"/>
            <a:ext cx="1727999" cy="3060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AE3CD224-5D7B-4E0C-83FE-91FBBA79263A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489132" y="3957329"/>
            <a:ext cx="1727999" cy="3060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</a:t>
            </a: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0B4C55A7-751C-46B4-88CD-BE0C839518C3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447268" y="3959412"/>
            <a:ext cx="1727999" cy="3060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30DF991A-58CA-4AE4-A1D7-B8EE3CA5426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406601" y="3957329"/>
            <a:ext cx="1727999" cy="3060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</a:t>
            </a:r>
          </a:p>
        </p:txBody>
      </p:sp>
      <p:sp>
        <p:nvSpPr>
          <p:cNvPr id="30" name="Footer Placeholder 7">
            <a:extLst>
              <a:ext uri="{FF2B5EF4-FFF2-40B4-BE49-F238E27FC236}">
                <a16:creationId xmlns:a16="http://schemas.microsoft.com/office/drawing/2014/main" id="{725631FD-D32C-46C9-9AFD-11189C572BA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ACA58CB-D1C8-48E8-90F2-6E81D47CEA73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B582A59-2B11-4921-8B1B-8C6F61DCFC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33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4297" userDrawn="1">
          <p15:clr>
            <a:srgbClr val="FBAE40"/>
          </p15:clr>
        </p15:guide>
        <p15:guide id="12" pos="504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vertical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13F5D2AE-584A-465B-8DE9-707143EBB44C}"/>
              </a:ext>
            </a:extLst>
          </p:cNvPr>
          <p:cNvSpPr/>
          <p:nvPr userDrawn="1"/>
        </p:nvSpPr>
        <p:spPr>
          <a:xfrm>
            <a:off x="0" y="5781494"/>
            <a:ext cx="10691813" cy="123843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[Team]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ADC27D92-6490-4D49-9C10-33417FF0CE2D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6738" y="107038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5A705B9B-BF4C-4FD1-B238-769948A1F9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8194" y="1887009"/>
            <a:ext cx="1543100" cy="170353"/>
          </a:xfrm>
        </p:spPr>
        <p:txBody>
          <a:bodyPr lIns="0" tIns="0" rIns="0" bIns="0">
            <a:noAutofit/>
          </a:bodyPr>
          <a:lstStyle>
            <a:lvl1pPr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66B6B120-3647-4017-88AF-81DE401917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738" y="2041873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FE87BE44-2DCC-4DC9-84D7-DD15479DEDEC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8403371" y="107038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37A57841-7910-469E-AA53-66572042A3C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403371" y="187748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9DA637E5-06C5-47A8-80BC-DF84E3CFADE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03371" y="2032348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5" name="Picture Placeholder 9">
            <a:extLst>
              <a:ext uri="{FF2B5EF4-FFF2-40B4-BE49-F238E27FC236}">
                <a16:creationId xmlns:a16="http://schemas.microsoft.com/office/drawing/2014/main" id="{27276247-9E4C-448E-9FD4-0EC48107952B}"/>
              </a:ext>
            </a:extLst>
          </p:cNvPr>
          <p:cNvSpPr>
            <a:spLocks noGrp="1" noChangeAspect="1"/>
          </p:cNvSpPr>
          <p:nvPr>
            <p:ph type="pic" sz="quarter" idx="39"/>
          </p:nvPr>
        </p:nvSpPr>
        <p:spPr>
          <a:xfrm>
            <a:off x="2526988" y="107038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6" name="Text Placeholder 18">
            <a:extLst>
              <a:ext uri="{FF2B5EF4-FFF2-40B4-BE49-F238E27FC236}">
                <a16:creationId xmlns:a16="http://schemas.microsoft.com/office/drawing/2014/main" id="{D37472DE-5907-41D5-A83E-08D41CD225F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526988" y="187748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FD6374EE-23E2-4E10-B8B2-6480B667D7E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526988" y="2032348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EC6FDAA0-A923-4C99-8CB7-4DFF8BB55DAA}"/>
              </a:ext>
            </a:extLst>
          </p:cNvPr>
          <p:cNvSpPr>
            <a:spLocks noGrp="1" noChangeAspect="1"/>
          </p:cNvSpPr>
          <p:nvPr>
            <p:ph type="pic" sz="quarter" idx="43"/>
          </p:nvPr>
        </p:nvSpPr>
        <p:spPr>
          <a:xfrm>
            <a:off x="4485782" y="107038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18">
            <a:extLst>
              <a:ext uri="{FF2B5EF4-FFF2-40B4-BE49-F238E27FC236}">
                <a16:creationId xmlns:a16="http://schemas.microsoft.com/office/drawing/2014/main" id="{AD812BEA-6E5E-4682-BE31-43AF1CC8138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485782" y="187748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FB062860-61EA-4933-BCE8-C9BD7ED7438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485782" y="2032348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0C6FC969-007F-42EC-8500-EEDC7A471B14}"/>
              </a:ext>
            </a:extLst>
          </p:cNvPr>
          <p:cNvSpPr>
            <a:spLocks noGrp="1" noChangeAspect="1"/>
          </p:cNvSpPr>
          <p:nvPr>
            <p:ph type="pic" sz="quarter" idx="47"/>
          </p:nvPr>
        </p:nvSpPr>
        <p:spPr>
          <a:xfrm>
            <a:off x="6444576" y="107038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4" name="Text Placeholder 18">
            <a:extLst>
              <a:ext uri="{FF2B5EF4-FFF2-40B4-BE49-F238E27FC236}">
                <a16:creationId xmlns:a16="http://schemas.microsoft.com/office/drawing/2014/main" id="{51F53EEE-0DFC-4046-A63A-48809E6CB8A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444576" y="187748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5" name="Text Placeholder 21">
            <a:extLst>
              <a:ext uri="{FF2B5EF4-FFF2-40B4-BE49-F238E27FC236}">
                <a16:creationId xmlns:a16="http://schemas.microsoft.com/office/drawing/2014/main" id="{72F64849-03B1-4F71-804F-19EE5EFE52C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444576" y="2032348"/>
            <a:ext cx="1544556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AC62870F-3EE9-47CD-8C3E-B2CBBAD9A34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68194" y="2657388"/>
            <a:ext cx="1727999" cy="2988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endParaRPr lang="en-US"/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27D7F7DE-7046-4145-9797-D12875B3897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2526988" y="2657388"/>
            <a:ext cx="1727999" cy="2988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endParaRPr lang="en-US"/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6D095309-4C16-4F0A-BC7D-2B462937CEB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481906" y="2657388"/>
            <a:ext cx="1727999" cy="2988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endParaRPr lang="en-US"/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C9BC87D1-1CCB-4881-8B41-8BBB3FE358FB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444576" y="2657388"/>
            <a:ext cx="1727999" cy="2988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endParaRPr lang="en-US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06E1898A-7442-48BA-83AF-224802E84B18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403371" y="2657388"/>
            <a:ext cx="1727999" cy="2988000"/>
          </a:xfrm>
        </p:spPr>
        <p:txBody>
          <a:bodyPr wrap="square"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endParaRPr lang="en-US"/>
          </a:p>
        </p:txBody>
      </p:sp>
      <p:sp>
        <p:nvSpPr>
          <p:cNvPr id="30" name="Footer Placeholder 7">
            <a:extLst>
              <a:ext uri="{FF2B5EF4-FFF2-40B4-BE49-F238E27FC236}">
                <a16:creationId xmlns:a16="http://schemas.microsoft.com/office/drawing/2014/main" id="{BD4922F7-C112-4647-82AD-EF62BAB1759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CBBB10ED-C756-418E-BB5B-E536DB2F4087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3BCED299-2E4A-43AB-92C1-1DF291A6AC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A4297BC8-11B0-4827-94B6-B25C4814C21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004738" y="6019900"/>
            <a:ext cx="4608000" cy="829458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3392486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297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452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i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AAC16-2DF8-204B-83B4-6C1E8DFA07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5" y="550812"/>
            <a:ext cx="9571142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[Case studies]</a:t>
            </a:r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A6485CBA-D6B9-45ED-9D5C-6786B01873D5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575538" y="2514746"/>
            <a:ext cx="1408695" cy="90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73AD0AA-2337-4076-BBAD-05DBB4C54E98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565391" y="3707060"/>
            <a:ext cx="1408695" cy="90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B62C562-07E2-4320-8C3B-51C2CB3FF7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1C296D61-8080-4AB8-B8B9-4376D78AB3DC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565391" y="4899374"/>
            <a:ext cx="1408695" cy="90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8A4F3195-D785-4DA1-A681-09898CD49CBB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575538" y="6091688"/>
            <a:ext cx="1408695" cy="90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78DF80-9998-4C05-B499-C073168FB86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477472" y="2514746"/>
            <a:ext cx="7668000" cy="907364"/>
          </a:xfrm>
        </p:spPr>
        <p:txBody>
          <a:bodyPr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D75BE868-DEF3-4F58-884B-1995B8267AA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477472" y="3707060"/>
            <a:ext cx="7668000" cy="907364"/>
          </a:xfrm>
        </p:spPr>
        <p:txBody>
          <a:bodyPr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B118FB13-D25C-4FC9-A43D-25B5DD1660F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477472" y="4895692"/>
            <a:ext cx="7668000" cy="907364"/>
          </a:xfrm>
        </p:spPr>
        <p:txBody>
          <a:bodyPr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98C3BADE-B870-441C-A79A-E765D1431DE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477472" y="6088006"/>
            <a:ext cx="7668000" cy="907364"/>
          </a:xfrm>
        </p:spPr>
        <p:txBody>
          <a:bodyPr>
            <a:spAutoFit/>
          </a:bodyPr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7DB3BC5A-E658-4693-8CCE-D8C1A9DCF16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66EDABF8-41B4-4558-B17E-E8A1B4708428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692F178-5C35-426A-9D6D-A4C6D181CA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1689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2211" userDrawn="1">
          <p15:clr>
            <a:srgbClr val="FBAE40"/>
          </p15:clr>
        </p15:guide>
        <p15:guide id="13" pos="4297" userDrawn="1">
          <p15:clr>
            <a:srgbClr val="FBAE40"/>
          </p15:clr>
        </p15:guide>
        <p15:guide id="14" pos="504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 x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5" y="550812"/>
            <a:ext cx="9576216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[Deals]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DA9642D6-A6C3-4E38-9FAA-AAFEB9178AD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66738" y="4187398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6B176251-F880-4A66-9220-7951DD76AADA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566738" y="327629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F1E772E6-9917-41E6-B40D-F8C5D276509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66738" y="6180863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75261232-92D6-408A-B287-3E93A81B8A1D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566738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63E9D795-5BC4-47A9-81B2-7F22038099F4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2563864" y="4187398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BAFB10E2-680A-4EF4-B652-E7FF2D32E74A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2563864" y="327629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BFE60DC7-62BA-4C7F-9954-06F80F939605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2563864" y="6180863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0E8437E8-F4B4-4A63-A0D8-1CDD0C2B6931}"/>
              </a:ext>
            </a:extLst>
          </p:cNvPr>
          <p:cNvSpPr>
            <a:spLocks noGrp="1"/>
          </p:cNvSpPr>
          <p:nvPr>
            <p:ph type="pic" sz="quarter" idx="84"/>
          </p:nvPr>
        </p:nvSpPr>
        <p:spPr>
          <a:xfrm>
            <a:off x="2563864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41230BE2-8656-4217-BF55-F7DF13FAB1C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4560990" y="4187398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4" name="Picture Placeholder 9">
            <a:extLst>
              <a:ext uri="{FF2B5EF4-FFF2-40B4-BE49-F238E27FC236}">
                <a16:creationId xmlns:a16="http://schemas.microsoft.com/office/drawing/2014/main" id="{3C792FE3-FE5D-4374-B642-B5B527FFB628}"/>
              </a:ext>
            </a:extLst>
          </p:cNvPr>
          <p:cNvSpPr>
            <a:spLocks noGrp="1"/>
          </p:cNvSpPr>
          <p:nvPr>
            <p:ph type="pic" sz="quarter" idx="87"/>
          </p:nvPr>
        </p:nvSpPr>
        <p:spPr>
          <a:xfrm>
            <a:off x="4560990" y="327629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0C1E95C-0E7E-46A6-8C30-528569DB126D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4560990" y="6180863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6" name="Picture Placeholder 9">
            <a:extLst>
              <a:ext uri="{FF2B5EF4-FFF2-40B4-BE49-F238E27FC236}">
                <a16:creationId xmlns:a16="http://schemas.microsoft.com/office/drawing/2014/main" id="{4F595070-4C07-4669-A425-38BDF7BD3F0E}"/>
              </a:ext>
            </a:extLst>
          </p:cNvPr>
          <p:cNvSpPr>
            <a:spLocks noGrp="1"/>
          </p:cNvSpPr>
          <p:nvPr>
            <p:ph type="pic" sz="quarter" idx="89"/>
          </p:nvPr>
        </p:nvSpPr>
        <p:spPr>
          <a:xfrm>
            <a:off x="4560990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8" name="Text Placeholder 13">
            <a:extLst>
              <a:ext uri="{FF2B5EF4-FFF2-40B4-BE49-F238E27FC236}">
                <a16:creationId xmlns:a16="http://schemas.microsoft.com/office/drawing/2014/main" id="{99A8FE4C-79BD-458E-93AC-3C1CF324B30F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8555244" y="4187398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40C29BC2-A118-474A-A845-CEA82592534B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8555244" y="327629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13">
            <a:extLst>
              <a:ext uri="{FF2B5EF4-FFF2-40B4-BE49-F238E27FC236}">
                <a16:creationId xmlns:a16="http://schemas.microsoft.com/office/drawing/2014/main" id="{7482FDF7-A8AF-4302-BDC6-1D57767726B0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8555244" y="6180863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7431308B-0AF8-462C-ABD1-82628FF7862E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8555244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A700BDE6-9C42-4CDB-9C0E-326F903DAE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51" name="Text Placeholder 13">
            <a:extLst>
              <a:ext uri="{FF2B5EF4-FFF2-40B4-BE49-F238E27FC236}">
                <a16:creationId xmlns:a16="http://schemas.microsoft.com/office/drawing/2014/main" id="{EF4C0849-89A6-4FA5-A36F-6EA77AC4D52C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6558116" y="4187398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id="{26CDA8A3-12FD-44D2-AC76-419B65BD41AD}"/>
              </a:ext>
            </a:extLst>
          </p:cNvPr>
          <p:cNvSpPr>
            <a:spLocks noGrp="1"/>
          </p:cNvSpPr>
          <p:nvPr>
            <p:ph type="pic" sz="quarter" idx="96"/>
          </p:nvPr>
        </p:nvSpPr>
        <p:spPr>
          <a:xfrm>
            <a:off x="6558116" y="327629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3" name="Text Placeholder 13">
            <a:extLst>
              <a:ext uri="{FF2B5EF4-FFF2-40B4-BE49-F238E27FC236}">
                <a16:creationId xmlns:a16="http://schemas.microsoft.com/office/drawing/2014/main" id="{BE4452D2-0A9D-452A-B3B4-4F36BD90628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6558116" y="6180863"/>
            <a:ext cx="1584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4" name="Picture Placeholder 9">
            <a:extLst>
              <a:ext uri="{FF2B5EF4-FFF2-40B4-BE49-F238E27FC236}">
                <a16:creationId xmlns:a16="http://schemas.microsoft.com/office/drawing/2014/main" id="{C3FC817E-CB44-4E9C-B37D-DE39C69717FD}"/>
              </a:ext>
            </a:extLst>
          </p:cNvPr>
          <p:cNvSpPr>
            <a:spLocks noGrp="1"/>
          </p:cNvSpPr>
          <p:nvPr>
            <p:ph type="pic" sz="quarter" idx="98"/>
          </p:nvPr>
        </p:nvSpPr>
        <p:spPr>
          <a:xfrm>
            <a:off x="6558116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Footer Placeholder 7">
            <a:extLst>
              <a:ext uri="{FF2B5EF4-FFF2-40B4-BE49-F238E27FC236}">
                <a16:creationId xmlns:a16="http://schemas.microsoft.com/office/drawing/2014/main" id="{C258AC7C-F1FB-46AB-89C6-586676915BB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1E809F00-9EAC-4FAC-A7CA-67B328C465BD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1E03FD6-F82F-41B6-B918-779BE2A1A8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39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2438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4297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 x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5" y="550812"/>
            <a:ext cx="9576216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[Deals]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DA9642D6-A6C3-4E38-9FAA-AAFEB9178AD1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66738" y="408383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6B176251-F880-4A66-9220-7951DD76AADA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566738" y="3171523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13">
            <a:extLst>
              <a:ext uri="{FF2B5EF4-FFF2-40B4-BE49-F238E27FC236}">
                <a16:creationId xmlns:a16="http://schemas.microsoft.com/office/drawing/2014/main" id="{F1E772E6-9917-41E6-B40D-F8C5D276509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66738" y="618207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75261232-92D6-408A-B287-3E93A81B8A1D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566738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63E9D795-5BC4-47A9-81B2-7F22038099F4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3175598" y="408383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BAFB10E2-680A-4EF4-B652-E7FF2D32E74A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3175597" y="3171523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BFE60DC7-62BA-4C7F-9954-06F80F939605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3175598" y="618207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0E8437E8-F4B4-4A63-A0D8-1CDD0C2B6931}"/>
              </a:ext>
            </a:extLst>
          </p:cNvPr>
          <p:cNvSpPr>
            <a:spLocks noGrp="1"/>
          </p:cNvSpPr>
          <p:nvPr>
            <p:ph type="pic" sz="quarter" idx="84"/>
          </p:nvPr>
        </p:nvSpPr>
        <p:spPr>
          <a:xfrm>
            <a:off x="3175597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3" name="Text Placeholder 13">
            <a:extLst>
              <a:ext uri="{FF2B5EF4-FFF2-40B4-BE49-F238E27FC236}">
                <a16:creationId xmlns:a16="http://schemas.microsoft.com/office/drawing/2014/main" id="{41230BE2-8656-4217-BF55-F7DF13FAB1CF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784458" y="408383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4" name="Picture Placeholder 9">
            <a:extLst>
              <a:ext uri="{FF2B5EF4-FFF2-40B4-BE49-F238E27FC236}">
                <a16:creationId xmlns:a16="http://schemas.microsoft.com/office/drawing/2014/main" id="{3C792FE3-FE5D-4374-B642-B5B527FFB628}"/>
              </a:ext>
            </a:extLst>
          </p:cNvPr>
          <p:cNvSpPr>
            <a:spLocks noGrp="1"/>
          </p:cNvSpPr>
          <p:nvPr>
            <p:ph type="pic" sz="quarter" idx="87"/>
          </p:nvPr>
        </p:nvSpPr>
        <p:spPr>
          <a:xfrm>
            <a:off x="5784458" y="3171523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0C1E95C-0E7E-46A6-8C30-528569DB126D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784458" y="6182072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6" name="Picture Placeholder 9">
            <a:extLst>
              <a:ext uri="{FF2B5EF4-FFF2-40B4-BE49-F238E27FC236}">
                <a16:creationId xmlns:a16="http://schemas.microsoft.com/office/drawing/2014/main" id="{4F595070-4C07-4669-A425-38BDF7BD3F0E}"/>
              </a:ext>
            </a:extLst>
          </p:cNvPr>
          <p:cNvSpPr>
            <a:spLocks noGrp="1"/>
          </p:cNvSpPr>
          <p:nvPr>
            <p:ph type="pic" sz="quarter" idx="89"/>
          </p:nvPr>
        </p:nvSpPr>
        <p:spPr>
          <a:xfrm>
            <a:off x="5784458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8" name="Text Placeholder 13">
            <a:extLst>
              <a:ext uri="{FF2B5EF4-FFF2-40B4-BE49-F238E27FC236}">
                <a16:creationId xmlns:a16="http://schemas.microsoft.com/office/drawing/2014/main" id="{99A8FE4C-79BD-458E-93AC-3C1CF324B30F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8393319" y="4082623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39" name="Picture Placeholder 9">
            <a:extLst>
              <a:ext uri="{FF2B5EF4-FFF2-40B4-BE49-F238E27FC236}">
                <a16:creationId xmlns:a16="http://schemas.microsoft.com/office/drawing/2014/main" id="{40C29BC2-A118-474A-A845-CEA82592534B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8393319" y="3171523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0" name="Text Placeholder 13">
            <a:extLst>
              <a:ext uri="{FF2B5EF4-FFF2-40B4-BE49-F238E27FC236}">
                <a16:creationId xmlns:a16="http://schemas.microsoft.com/office/drawing/2014/main" id="{7482FDF7-A8AF-4302-BDC6-1D57767726B0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8393319" y="6180863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7431308B-0AF8-462C-ABD1-82628FF7862E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8393319" y="5280612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1" name="Text Placeholder 13">
            <a:extLst>
              <a:ext uri="{FF2B5EF4-FFF2-40B4-BE49-F238E27FC236}">
                <a16:creationId xmlns:a16="http://schemas.microsoft.com/office/drawing/2014/main" id="{182076E8-E445-4437-87B0-8D2C1F84C1C0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572188" y="1974797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id="{AB052766-8678-4742-BFB6-60F7AB8EF425}"/>
              </a:ext>
            </a:extLst>
          </p:cNvPr>
          <p:cNvSpPr>
            <a:spLocks noGrp="1"/>
          </p:cNvSpPr>
          <p:nvPr>
            <p:ph type="pic" sz="quarter" idx="96"/>
          </p:nvPr>
        </p:nvSpPr>
        <p:spPr>
          <a:xfrm>
            <a:off x="572188" y="106248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3" name="Text Placeholder 13">
            <a:extLst>
              <a:ext uri="{FF2B5EF4-FFF2-40B4-BE49-F238E27FC236}">
                <a16:creationId xmlns:a16="http://schemas.microsoft.com/office/drawing/2014/main" id="{AB38F2A6-634F-4987-9849-0AA32565D22F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181048" y="1974797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4" name="Picture Placeholder 9">
            <a:extLst>
              <a:ext uri="{FF2B5EF4-FFF2-40B4-BE49-F238E27FC236}">
                <a16:creationId xmlns:a16="http://schemas.microsoft.com/office/drawing/2014/main" id="{B04FFC97-4223-40F9-A029-299AD2CCAF0D}"/>
              </a:ext>
            </a:extLst>
          </p:cNvPr>
          <p:cNvSpPr>
            <a:spLocks noGrp="1"/>
          </p:cNvSpPr>
          <p:nvPr>
            <p:ph type="pic" sz="quarter" idx="98"/>
          </p:nvPr>
        </p:nvSpPr>
        <p:spPr>
          <a:xfrm>
            <a:off x="3181047" y="106248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5" name="Text Placeholder 13">
            <a:extLst>
              <a:ext uri="{FF2B5EF4-FFF2-40B4-BE49-F238E27FC236}">
                <a16:creationId xmlns:a16="http://schemas.microsoft.com/office/drawing/2014/main" id="{ED3B60E9-5A6E-4675-ADFE-8DD9B3C30FBD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5789908" y="1974797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6" name="Picture Placeholder 9">
            <a:extLst>
              <a:ext uri="{FF2B5EF4-FFF2-40B4-BE49-F238E27FC236}">
                <a16:creationId xmlns:a16="http://schemas.microsoft.com/office/drawing/2014/main" id="{6DF8F8FE-BA87-4ADF-A16F-60568C785B95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>
          <a:xfrm>
            <a:off x="5789908" y="106248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Text Placeholder 13">
            <a:extLst>
              <a:ext uri="{FF2B5EF4-FFF2-40B4-BE49-F238E27FC236}">
                <a16:creationId xmlns:a16="http://schemas.microsoft.com/office/drawing/2014/main" id="{A0D4DA10-E8A8-4CD9-82B7-3CD178FDC310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8398769" y="1973588"/>
            <a:ext cx="1728000" cy="82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NZ" sz="800" b="0" i="0" smtClean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922BE4C0-8271-45D8-A281-C9343B31F36D}"/>
              </a:ext>
            </a:extLst>
          </p:cNvPr>
          <p:cNvSpPr>
            <a:spLocks noGrp="1"/>
          </p:cNvSpPr>
          <p:nvPr>
            <p:ph type="pic" sz="quarter" idx="102"/>
          </p:nvPr>
        </p:nvSpPr>
        <p:spPr>
          <a:xfrm>
            <a:off x="8398769" y="1062488"/>
            <a:ext cx="1260000" cy="792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2" name="Footer Placeholder 7">
            <a:extLst>
              <a:ext uri="{FF2B5EF4-FFF2-40B4-BE49-F238E27FC236}">
                <a16:creationId xmlns:a16="http://schemas.microsoft.com/office/drawing/2014/main" id="{7A01C9C1-57F1-4489-BC12-9F79CC3F4B0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BAB054CF-1F06-445F-A02B-8C6E16E5D7B2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4C74899-1E91-419B-B26D-5A16A65E2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2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438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>
          <p15:clr>
            <a:srgbClr val="FBAE40"/>
          </p15:clr>
        </p15:guide>
        <p15:guide id="10" pos="4297">
          <p15:clr>
            <a:srgbClr val="FBAE40"/>
          </p15:clr>
        </p15:guide>
        <p15:guide id="11" pos="221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 plus 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08D8A3EF-F2A7-6F46-B682-1025A40043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5" y="550812"/>
            <a:ext cx="9576216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[Deals + case study]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B295E2-53DD-BB41-8960-05C258B720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95881" y="2830801"/>
            <a:ext cx="2952000" cy="4178062"/>
          </a:xfrm>
          <a:solidFill>
            <a:schemeClr val="accent3">
              <a:lumMod val="40000"/>
              <a:lumOff val="60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m.</a:t>
            </a:r>
          </a:p>
        </p:txBody>
      </p:sp>
      <p:sp>
        <p:nvSpPr>
          <p:cNvPr id="65" name="Picture Placeholder 9">
            <a:extLst>
              <a:ext uri="{FF2B5EF4-FFF2-40B4-BE49-F238E27FC236}">
                <a16:creationId xmlns:a16="http://schemas.microsoft.com/office/drawing/2014/main" id="{9FB6E19E-C754-AF4B-8D21-68948460D3D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65391" y="2514976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6" name="Picture Placeholder 9">
            <a:extLst>
              <a:ext uri="{FF2B5EF4-FFF2-40B4-BE49-F238E27FC236}">
                <a16:creationId xmlns:a16="http://schemas.microsoft.com/office/drawing/2014/main" id="{96CBA09A-71AF-B549-82FE-55151C542C8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916193" y="2514976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7" name="Picture Placeholder 9">
            <a:extLst>
              <a:ext uri="{FF2B5EF4-FFF2-40B4-BE49-F238E27FC236}">
                <a16:creationId xmlns:a16="http://schemas.microsoft.com/office/drawing/2014/main" id="{9EC70C8A-EACA-9B4F-8DDE-96C1D6A8A0F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161438" y="2514976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9" name="Text Placeholder 6">
            <a:extLst>
              <a:ext uri="{FF2B5EF4-FFF2-40B4-BE49-F238E27FC236}">
                <a16:creationId xmlns:a16="http://schemas.microsoft.com/office/drawing/2014/main" id="{B0CE3B04-E51B-6F4A-AA9F-2488D4CAC5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5391" y="3396879"/>
            <a:ext cx="1728000" cy="1308471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70" name="Text Placeholder 6">
            <a:extLst>
              <a:ext uri="{FF2B5EF4-FFF2-40B4-BE49-F238E27FC236}">
                <a16:creationId xmlns:a16="http://schemas.microsoft.com/office/drawing/2014/main" id="{1AA1F514-E3A2-3346-B56F-DE59DE3FF0E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99415" y="3396879"/>
            <a:ext cx="1656000" cy="1308471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lang="en-NZ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71" name="Text Placeholder 6">
            <a:extLst>
              <a:ext uri="{FF2B5EF4-FFF2-40B4-BE49-F238E27FC236}">
                <a16:creationId xmlns:a16="http://schemas.microsoft.com/office/drawing/2014/main" id="{6F253823-DCEB-374D-BC45-A91CA1B05D2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61438" y="3396879"/>
            <a:ext cx="1655762" cy="1308471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lang="en-NZ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73" name="Picture Placeholder 9">
            <a:extLst>
              <a:ext uri="{FF2B5EF4-FFF2-40B4-BE49-F238E27FC236}">
                <a16:creationId xmlns:a16="http://schemas.microsoft.com/office/drawing/2014/main" id="{D689B353-1279-6640-9E9F-332789F6ECD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65391" y="4829551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4" name="Picture Placeholder 9">
            <a:extLst>
              <a:ext uri="{FF2B5EF4-FFF2-40B4-BE49-F238E27FC236}">
                <a16:creationId xmlns:a16="http://schemas.microsoft.com/office/drawing/2014/main" id="{C96F5569-A228-2249-83AF-CA1812CF58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916193" y="4817932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5" name="Picture Placeholder 9">
            <a:extLst>
              <a:ext uri="{FF2B5EF4-FFF2-40B4-BE49-F238E27FC236}">
                <a16:creationId xmlns:a16="http://schemas.microsoft.com/office/drawing/2014/main" id="{A75C7868-E4D9-C744-B819-234FA6F2A573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161438" y="4829551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1" name="Text Placeholder 6">
            <a:extLst>
              <a:ext uri="{FF2B5EF4-FFF2-40B4-BE49-F238E27FC236}">
                <a16:creationId xmlns:a16="http://schemas.microsoft.com/office/drawing/2014/main" id="{651A331E-4600-EE4F-BFBA-72AA6CB4EA5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391" y="5711454"/>
            <a:ext cx="1656000" cy="1308471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lang="en-NZ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82" name="Text Placeholder 6">
            <a:extLst>
              <a:ext uri="{FF2B5EF4-FFF2-40B4-BE49-F238E27FC236}">
                <a16:creationId xmlns:a16="http://schemas.microsoft.com/office/drawing/2014/main" id="{54BE99DA-8411-4F46-BB86-403962CA56C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916193" y="5700392"/>
            <a:ext cx="1656000" cy="1308471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lang="en-NZ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83" name="Text Placeholder 6">
            <a:extLst>
              <a:ext uri="{FF2B5EF4-FFF2-40B4-BE49-F238E27FC236}">
                <a16:creationId xmlns:a16="http://schemas.microsoft.com/office/drawing/2014/main" id="{07185F79-B694-7C43-999D-736F07D42DB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61438" y="5711454"/>
            <a:ext cx="1660050" cy="1308471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lang="en-NZ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qu.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D8701C94-8FD2-4905-818C-81C98C92C6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B08ACB6B-F11A-40DC-8F91-B17F345953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5881" y="2495860"/>
            <a:ext cx="2952672" cy="288000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lang="en-US" sz="12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[Case study]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EF7AFD37-C155-4A13-BCFE-2C6E20BE0CF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028C80E-6E5A-40EF-9D1E-2557866E9A0C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39B0D8A-77C1-4575-A3AA-614CED1120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94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254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2438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481" userDrawn="1">
          <p15:clr>
            <a:srgbClr val="FBAE40"/>
          </p15:clr>
        </p15:guide>
        <p15:guide id="9" pos="2211" userDrawn="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4297" userDrawn="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rtise pag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[Expertise page]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06BD144D-75A8-4DC2-9890-6EBD63C62E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7213" y="2220905"/>
            <a:ext cx="2952672" cy="288000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lang="en-US" sz="12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 heading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0C4FF75E-4776-4BB4-ADAA-B3069A6D8D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90641" y="2632762"/>
            <a:ext cx="6228000" cy="3272884"/>
          </a:xfrm>
        </p:spPr>
        <p:txBody>
          <a:bodyPr lIns="0" tIns="0" rIns="0" bIns="0">
            <a:noAutofit/>
          </a:bodyPr>
          <a:lstStyle>
            <a:lvl1pPr marL="171450" marR="0" indent="-17145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NZ" sz="800" b="0" i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mi, qui am </a:t>
            </a:r>
            <a:r>
              <a:rPr lang="en-NZ" err="1">
                <a:effectLst/>
                <a:latin typeface="Arial" panose="020B0604020202020204" pitchFamily="34" charset="0"/>
              </a:rPr>
              <a:t>deliciur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C98630C-E1FE-4CDA-B537-2981E2AA13E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87257" y="2220905"/>
            <a:ext cx="2896147" cy="288000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lang="en-US" sz="12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 heading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C8DC4F9E-E570-4550-B816-156C5DA8456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3782" y="2632761"/>
            <a:ext cx="2946181" cy="2727179"/>
          </a:xfrm>
          <a:solidFill>
            <a:schemeClr val="accent3">
              <a:lumMod val="40000"/>
              <a:lumOff val="60000"/>
            </a:schemeClr>
          </a:solidFill>
        </p:spPr>
        <p:txBody>
          <a:bodyPr lIns="72000" tIns="72000" rIns="72000" bIns="72000">
            <a:noAutofit/>
          </a:bodyPr>
          <a:lstStyle>
            <a:lvl1pPr marL="171450" marR="0" indent="-17145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 lang="en-NZ" sz="800" b="0" i="0">
                <a:effectLst/>
                <a:latin typeface="Arial" panose="020B0604020202020204" pitchFamily="34" charset="0"/>
                <a:ea typeface="A little sunshine" panose="02000603000000000000" pitchFamily="2" charset="0"/>
                <a:cs typeface="Arial" panose="020B0604020202020204" pitchFamily="34" charset="0"/>
              </a:defRPr>
            </a:lvl1pPr>
          </a:lstStyle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.</a:t>
            </a:r>
          </a:p>
          <a:p>
            <a:pPr marL="171450" marR="0" lvl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7EBB9E5A-074F-415F-80ED-56093ABA8A5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7EDAD609-038F-47CA-B62C-6ED118A025D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11DF1247-5645-438F-A014-5B00AA868471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1F02AF4-A6F5-4DDD-A058-5C3B696555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69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438" userDrawn="1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3254" userDrawn="1">
          <p15:clr>
            <a:srgbClr val="FBAE40"/>
          </p15:clr>
        </p15:guide>
        <p15:guide id="11" pos="4297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9582491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[Standard Layout – 2 Columns]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55C7FC-E20C-44F0-9C22-292D8C5958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82490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8B82F0DF-70B1-4C37-BDE4-B92F1845812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75064" y="2117033"/>
            <a:ext cx="9572816" cy="4902892"/>
          </a:xfrm>
        </p:spPr>
        <p:txBody>
          <a:bodyPr numCol="2" spcCol="360000"/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</a:t>
            </a:r>
            <a:r>
              <a:rPr lang="en-US" err="1"/>
              <a:t>quoRem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5BE09F1A-23F4-4457-ABAD-A2947A7861D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746C5BE-DA8F-4748-A9ED-CA483DED001A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D7F83A-7BF6-487D-BCBF-BBC9480C1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53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4297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>
          <p15:clr>
            <a:srgbClr val="FBAE40"/>
          </p15:clr>
        </p15:guide>
        <p15:guide id="10" pos="2438">
          <p15:clr>
            <a:srgbClr val="FBAE40"/>
          </p15:clr>
        </p15:guide>
        <p15:guide id="11" pos="348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 summar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90" y="550812"/>
            <a:ext cx="6249029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[Executive summary]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3932E28-ADAE-4657-93CF-5433E9E4C97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191375" y="1042988"/>
            <a:ext cx="3494411" cy="598824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A6C11831-AC72-401F-B964-54DADEA22C50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191649" y="4050426"/>
            <a:ext cx="3494411" cy="2980800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55C7FC-E20C-44F0-9C22-292D8C5958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3674" y="1074554"/>
            <a:ext cx="6249028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FE656C80-AB72-42ED-B23B-AAD877C2CE9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65390" y="2367157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2" name="Picture Placeholder 10">
            <a:extLst>
              <a:ext uri="{FF2B5EF4-FFF2-40B4-BE49-F238E27FC236}">
                <a16:creationId xmlns:a16="http://schemas.microsoft.com/office/drawing/2014/main" id="{7CBDEAB8-22CB-4EAA-A9B8-F901A6F557A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565390" y="3962471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A2AC6021-3446-4EB4-8153-988A26BF4A4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565390" y="5557784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4" name="Content Placeholder 14">
            <a:extLst>
              <a:ext uri="{FF2B5EF4-FFF2-40B4-BE49-F238E27FC236}">
                <a16:creationId xmlns:a16="http://schemas.microsoft.com/office/drawing/2014/main" id="{772A4D3F-302E-4138-B99C-68D64A92B032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513785" y="2379189"/>
            <a:ext cx="5307703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6" name="Content Placeholder 14">
            <a:extLst>
              <a:ext uri="{FF2B5EF4-FFF2-40B4-BE49-F238E27FC236}">
                <a16:creationId xmlns:a16="http://schemas.microsoft.com/office/drawing/2014/main" id="{6EBAD8AB-5332-42C6-892A-02EAD0AD6F2F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513785" y="5557784"/>
            <a:ext cx="5307703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7" name="Text Placeholder 30">
            <a:extLst>
              <a:ext uri="{FF2B5EF4-FFF2-40B4-BE49-F238E27FC236}">
                <a16:creationId xmlns:a16="http://schemas.microsoft.com/office/drawing/2014/main" id="{68B6C139-9540-4D59-8434-A3FAEB1BF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513785" y="2672962"/>
            <a:ext cx="5307703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9" name="Text Placeholder 30">
            <a:extLst>
              <a:ext uri="{FF2B5EF4-FFF2-40B4-BE49-F238E27FC236}">
                <a16:creationId xmlns:a16="http://schemas.microsoft.com/office/drawing/2014/main" id="{9F1C5330-4158-4624-9893-DA32458928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513785" y="4253092"/>
            <a:ext cx="5314921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0" name="Text Placeholder 30">
            <a:extLst>
              <a:ext uri="{FF2B5EF4-FFF2-40B4-BE49-F238E27FC236}">
                <a16:creationId xmlns:a16="http://schemas.microsoft.com/office/drawing/2014/main" id="{9725C099-D49C-4604-9C4E-DAEB1C48C7D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513785" y="5848991"/>
            <a:ext cx="5307703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1" name="Footer Placeholder 7">
            <a:extLst>
              <a:ext uri="{FF2B5EF4-FFF2-40B4-BE49-F238E27FC236}">
                <a16:creationId xmlns:a16="http://schemas.microsoft.com/office/drawing/2014/main" id="{37D122BA-F85D-4EE4-B930-EFC0810D7277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3B22BCE-91E5-4638-8985-A1A3C1BE6A4D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621B1C7-028E-4BE1-8B32-FC6A2CCBB5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D85F6E2F-D1CE-4E4E-A99B-6B8140968B0B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1513785" y="3961997"/>
            <a:ext cx="5307703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D1ACE-E171-4C53-9A0A-6C230317CB4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586637" y="1865012"/>
            <a:ext cx="2528887" cy="1039965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1040526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714" userDrawn="1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4297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2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2 Columns + 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0325" y="553820"/>
            <a:ext cx="6261005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[Standard Layout – 2 Columns + Photo]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3701C4D4-C2A9-457B-BA2A-36A20C007F5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-1" y="0"/>
            <a:ext cx="3509963" cy="701992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1A2658E0-7339-46BF-B87E-60433DAD6A1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0" y="3505200"/>
            <a:ext cx="3509628" cy="3514725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E6A6A24E-84A9-4076-AF28-233C984C52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0325" y="1071049"/>
            <a:ext cx="6264275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A1C88E-AF7C-47D8-97FA-BE696117367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879950" y="2206625"/>
            <a:ext cx="6251379" cy="4799013"/>
          </a:xfrm>
        </p:spPr>
        <p:txBody>
          <a:bodyPr numCol="2" spcCol="360000"/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0D025FA7-02FA-4AA4-8782-0C40F5089E5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04D1595-716F-4B64-AD35-E4BE6A8A26F7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BB0EDAD-5A79-4F19-9247-7AFA62B2A0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981B1ECD-E6BE-4E26-94D7-09FFA4F0C7D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69492" y="1335504"/>
            <a:ext cx="2592000" cy="1039965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13544859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2211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669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481" userDrawn="1">
          <p15:clr>
            <a:srgbClr val="FBAE40"/>
          </p15:clr>
        </p15:guide>
        <p15:guide id="9" pos="3254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4524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pos="1689" userDrawn="1">
          <p15:clr>
            <a:srgbClr val="FBAE40"/>
          </p15:clr>
        </p15:guide>
        <p15:guide id="14" pos="504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- 2 Columns + Photo right 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9582491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[Standard Layout – 2 Columns + Photo]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3932E28-ADAE-4657-93CF-5433E9E4C97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181850" y="2117033"/>
            <a:ext cx="2966031" cy="4896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A6C11831-AC72-401F-B964-54DADEA22C50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184632" y="4559098"/>
            <a:ext cx="2965748" cy="2448000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55C7FC-E20C-44F0-9C22-292D8C5958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82490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8B82F0DF-70B1-4C37-BDE4-B92F1845812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75064" y="2117033"/>
            <a:ext cx="6256050" cy="4902892"/>
          </a:xfrm>
        </p:spPr>
        <p:txBody>
          <a:bodyPr numCol="2" spcCol="360000"/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CFF6C18E-CEBB-420A-9665-2133855249E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BC056A65-04CE-4FA5-A52B-87C96D09AD1F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D4E2BBB-E3C2-46EE-B091-E3BDFD9069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A46951B-E3F1-43AF-AB86-9E4D16C4E9A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513401" y="2621189"/>
            <a:ext cx="2340001" cy="1039965"/>
          </a:xfrm>
        </p:spPr>
        <p:txBody>
          <a:bodyPr wrap="square"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2475755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4297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 userDrawn="1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3481" userDrawn="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- 2 Columns +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BC0DF22-9558-4187-8424-0CAC0810B94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181850" y="1066612"/>
            <a:ext cx="3515288" cy="595509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760D614-04D3-40DA-B626-EF5886285CA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182124" y="4040901"/>
            <a:ext cx="3515288" cy="2980800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4D54DFC-1C28-439F-974A-E9F8722F2B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6256097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[Standard Layout – 2 Columns + Photo]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1B269655-C6D5-4AA6-B813-6E8932A3A9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6256096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7C98FE7-5012-4C26-B89E-7C6A23AFED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75064" y="2117033"/>
            <a:ext cx="6256050" cy="4902892"/>
          </a:xfrm>
        </p:spPr>
        <p:txBody>
          <a:bodyPr numCol="2" spcCol="360000"/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688B7A53-656F-42FA-A558-F86512BE77F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C6ABFDC-33FC-4C36-9D1C-F735A19A4063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1E919B7-34D3-428A-A608-1460CC6C44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D744073-E31B-494E-8699-4B118E7AA29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586637" y="1865012"/>
            <a:ext cx="2528887" cy="1039965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1744890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438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4297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5046" userDrawn="1">
          <p15:clr>
            <a:srgbClr val="FBAE40"/>
          </p15:clr>
        </p15:guide>
        <p15:guide id="13" pos="1689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- Half text half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9582491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</a:t>
            </a:r>
            <a:r>
              <a:rPr lang="en-NZ"/>
              <a:t>Standard Layout - Half text half photo]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3932E28-ADAE-4657-93CF-5433E9E4C973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526088" y="2117033"/>
            <a:ext cx="4621353" cy="4896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A6C11831-AC72-401F-B964-54DADEA22C50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5529028" y="4559098"/>
            <a:ext cx="4621352" cy="2448000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55C7FC-E20C-44F0-9C22-292D8C5958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82490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8B82F0DF-70B1-4C37-BDE4-B92F18458129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75064" y="2117033"/>
            <a:ext cx="4590661" cy="4902892"/>
          </a:xfrm>
        </p:spPr>
        <p:txBody>
          <a:bodyPr numCol="1" spcCol="360000"/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3545C12C-48DA-409B-963D-9AC67EF0DCB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3B6D6BC-2B31-4053-B7C4-6431970AA22E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E798535-BB49-4E6E-8D82-C823FA761E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6E45B320-D9D2-46A5-BAA2-86A0F7131A1E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21738" y="2618398"/>
            <a:ext cx="3816000" cy="829458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580831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4297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>
          <p15:clr>
            <a:srgbClr val="FBAE40"/>
          </p15:clr>
        </p15:guide>
        <p15:guide id="10" pos="2438">
          <p15:clr>
            <a:srgbClr val="FBAE40"/>
          </p15:clr>
        </p15:guide>
        <p15:guide id="11" pos="348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- Half text half photo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BC0DF22-9558-4187-8424-0CAC0810B94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526088" y="1066612"/>
            <a:ext cx="5171050" cy="595509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 </a:t>
            </a:r>
            <a:br>
              <a:rPr lang="en-US"/>
            </a:br>
            <a:r>
              <a:rPr lang="en-US"/>
              <a:t>PANEL 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760D614-04D3-40DA-B626-EF5886285CA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5526362" y="4040901"/>
            <a:ext cx="5171050" cy="2980800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4D54DFC-1C28-439F-974A-E9F8722F2B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4600371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NZ"/>
              <a:t>[Standard Layout - Half text half photo]</a:t>
            </a:r>
            <a:endParaRPr lang="en-US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1B269655-C6D5-4AA6-B813-6E8932A3A9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89" y="1071049"/>
            <a:ext cx="4600370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7C98FE7-5012-4C26-B89E-7C6A23AFED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65389" y="2375229"/>
            <a:ext cx="4600336" cy="4644695"/>
          </a:xfrm>
        </p:spPr>
        <p:txBody>
          <a:bodyPr numCol="1" spcCol="360000"/>
          <a:lstStyle>
            <a:lvl1pPr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</a:t>
            </a:r>
          </a:p>
          <a:p>
            <a:pPr lvl="0"/>
            <a:endParaRPr lang="en-US"/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D944DA17-DDEE-4AE2-B693-27DDBA4AD99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1CEBCE9-F35A-453C-B754-E6A0202F820D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26F948E-6603-49FE-9D0A-76F9F270A1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5BD169B8-BA39-4545-95C0-FB0125463CF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115051" y="1865012"/>
            <a:ext cx="3981424" cy="829458"/>
          </a:xfrm>
        </p:spPr>
        <p:txBody>
          <a:bodyPr wrap="square"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3388447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438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254">
          <p15:clr>
            <a:srgbClr val="FBAE40"/>
          </p15:clr>
        </p15:guide>
        <p15:guide id="9" pos="4524">
          <p15:clr>
            <a:srgbClr val="FBAE40"/>
          </p15:clr>
        </p15:guide>
        <p15:guide id="10" pos="4297">
          <p15:clr>
            <a:srgbClr val="FBAE40"/>
          </p15:clr>
        </p15:guide>
        <p15:guide id="11" pos="221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AAC16-2DF8-204B-83B4-6C1E8DFA07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5" y="550812"/>
            <a:ext cx="9571142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[Blank slide]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E766-84A7-4CEE-8B60-3BF65303C0F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3268E3-017C-4F8E-B701-695BB5030D6E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0CE103-A47A-40DD-92C6-B3306E0FC1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17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211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pos="1689" userDrawn="1">
          <p15:clr>
            <a:srgbClr val="FBAE40"/>
          </p15:clr>
        </p15:guide>
        <p15:guide id="14" pos="5046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[Blank slide with intro]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66268D5A-E100-43D4-8F0D-B3B62AA108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C9B7F4-0B74-4295-80FB-0124479AFF4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3C4FFA1-038B-4A75-AC7A-409B3C6E0A37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24AC370-B8CA-4694-9AB7-739E2C712E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13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481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 userDrawn="1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4297" userDrawn="1">
          <p15:clr>
            <a:srgbClr val="FBAE40"/>
          </p15:clr>
        </p15:guide>
        <p15:guide id="12" pos="1689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ima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F8D860-FE75-437D-BBB2-B68F8BE1542C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0" y="5213527"/>
            <a:ext cx="10694259" cy="1800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184665E6-A7E2-4031-8BD8-46B55725FB8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F50A3FA-BD4A-4831-B069-A6405440E58F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D194475-5619-478A-B294-E303D452CC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36D127F-92D2-4406-B9BE-9D558524CC6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65392" y="5713534"/>
            <a:ext cx="4600334" cy="829458"/>
          </a:xfrm>
        </p:spPr>
        <p:txBody>
          <a:bodyPr wrap="square"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1050244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438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pos="1689" userDrawn="1">
          <p15:clr>
            <a:srgbClr val="FBAE40"/>
          </p15:clr>
        </p15:guide>
        <p15:guide id="14" pos="5046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2E0E68A-540C-4BE4-88CE-C4091DEF81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0691813" cy="6588000"/>
          </a:xfrm>
          <a:noFill/>
        </p:spPr>
        <p:txBody>
          <a:bodyPr anchor="ctr">
            <a:normAutofit/>
          </a:bodyPr>
          <a:lstStyle>
            <a:lvl1pPr algn="ctr">
              <a:defRPr sz="11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NZ"/>
              <a:t>BACKGROUND PICTURE</a:t>
            </a:r>
            <a:br>
              <a:rPr lang="en-NZ"/>
            </a:br>
            <a:br>
              <a:rPr lang="en-NZ"/>
            </a:br>
            <a:r>
              <a:rPr lang="en-NZ"/>
              <a:t>TO ADD, MOVE THE BLUE LAYER AND CLICK ON THE IMAGE ICON. </a:t>
            </a:r>
            <a:br>
              <a:rPr lang="en-NZ"/>
            </a:br>
            <a:r>
              <a:rPr lang="en-NZ"/>
              <a:t>THEN MOVE THE BLUE LAYER BACK.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1573DE-026F-437B-9DD0-DAF11C15F34C}"/>
              </a:ext>
            </a:extLst>
          </p:cNvPr>
          <p:cNvSpPr txBox="1"/>
          <p:nvPr userDrawn="1"/>
        </p:nvSpPr>
        <p:spPr>
          <a:xfrm>
            <a:off x="-1" y="0"/>
            <a:ext cx="5502276" cy="658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NZ" sz="900">
              <a:latin typeface="Arial" panose="020B0604020202020204" pitchFamily="34" charset="0"/>
            </a:endParaRP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356B80A-66BC-44EB-A57F-7D65878049B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BF9D758-D827-4841-AE60-8707F2A76414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41AB58A-3277-49C6-A6CA-DDDB4F9E86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38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466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6384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two p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6E9099-53C6-48B8-97F5-1E7DA844D7C1}"/>
              </a:ext>
            </a:extLst>
          </p:cNvPr>
          <p:cNvSpPr/>
          <p:nvPr userDrawn="1"/>
        </p:nvSpPr>
        <p:spPr>
          <a:xfrm>
            <a:off x="557212" y="1042719"/>
            <a:ext cx="3153551" cy="100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42496491-61BE-2F49-9750-86EE874602B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563458" y="1051079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98A70450-E5CD-6B49-8CE9-B5935F877C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64507" y="2376349"/>
            <a:ext cx="4608513" cy="1338066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</a:t>
            </a:r>
            <a:r>
              <a:rPr lang="en-NZ" err="1">
                <a:effectLst/>
                <a:latin typeface="Arial" panose="020B0604020202020204" pitchFamily="34" charset="0"/>
              </a:rPr>
              <a:t>es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</a:t>
            </a:r>
            <a:r>
              <a:rPr lang="en-NZ" err="1">
                <a:effectLst/>
                <a:latin typeface="Arial" panose="020B0604020202020204" pitchFamily="34" charset="0"/>
              </a:rPr>
              <a:t>ped</a:t>
            </a:r>
            <a:r>
              <a:rPr lang="en-NZ">
                <a:effectLst/>
                <a:latin typeface="Arial" panose="020B0604020202020204" pitchFamily="34" charset="0"/>
              </a:rPr>
              <a:t>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m.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84715290-670D-48C6-B136-7D3E356BEFC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098486" y="1158503"/>
            <a:ext cx="1391732" cy="170353"/>
          </a:xfrm>
        </p:spPr>
        <p:txBody>
          <a:bodyPr lIns="0" tIns="0" rIns="0" bIns="0">
            <a:noAutofit/>
          </a:bodyPr>
          <a:lstStyle>
            <a:lvl1pPr>
              <a:defRPr sz="900" b="1">
                <a:solidFill>
                  <a:srgbClr val="CC0000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9D9C5792-9232-4B9A-B205-94B3E804D4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64507" y="2063260"/>
            <a:ext cx="4577504" cy="162884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T+64 0 000 0000   M +64 0 000 0000   E firstname.lastname@minterellison.co.nz</a:t>
            </a: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034E69-FE4B-4079-8E55-7FF90E0459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3458" y="545898"/>
            <a:ext cx="9584423" cy="475357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 sz="1800" b="0" i="0">
                <a:solidFill>
                  <a:schemeClr val="tx2"/>
                </a:solidFill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US"/>
              <a:t>[CVs]</a:t>
            </a: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9CCF8EE3-510F-4DE3-A244-34F611F6DF2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096822" y="1374149"/>
            <a:ext cx="1393045" cy="424506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Qualifications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BC3FE6-C473-4E61-BD1A-B2889319117E}"/>
              </a:ext>
            </a:extLst>
          </p:cNvPr>
          <p:cNvSpPr/>
          <p:nvPr userDrawn="1"/>
        </p:nvSpPr>
        <p:spPr>
          <a:xfrm>
            <a:off x="3710763" y="1042718"/>
            <a:ext cx="1454962" cy="10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5797BD-91C1-4F97-94D1-711B332F50EE}"/>
              </a:ext>
            </a:extLst>
          </p:cNvPr>
          <p:cNvCxnSpPr/>
          <p:nvPr userDrawn="1"/>
        </p:nvCxnSpPr>
        <p:spPr>
          <a:xfrm>
            <a:off x="564507" y="2250551"/>
            <a:ext cx="46085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23F1C6F9-550D-4960-AB0A-BC1B5C66E57B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564508" y="3864862"/>
            <a:ext cx="4601218" cy="173804"/>
          </a:xfrm>
        </p:spPr>
        <p:txBody>
          <a:bodyPr vert="horz" lIns="0" tIns="0" rIns="0" bIns="0" rtlCol="0">
            <a:noAutofit/>
          </a:bodyPr>
          <a:lstStyle>
            <a:lvl1pPr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[Experience]</a:t>
            </a:r>
          </a:p>
        </p:txBody>
      </p:sp>
      <p:sp>
        <p:nvSpPr>
          <p:cNvPr id="32" name="Content Placeholder 14">
            <a:extLst>
              <a:ext uri="{FF2B5EF4-FFF2-40B4-BE49-F238E27FC236}">
                <a16:creationId xmlns:a16="http://schemas.microsoft.com/office/drawing/2014/main" id="{960EA3D6-8D80-490C-BB52-C734C16A903F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564508" y="6174730"/>
            <a:ext cx="4601218" cy="173037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[Recognition and achievements]</a:t>
            </a:r>
          </a:p>
        </p:txBody>
      </p:sp>
      <p:sp>
        <p:nvSpPr>
          <p:cNvPr id="35" name="Text Placeholder 18">
            <a:extLst>
              <a:ext uri="{FF2B5EF4-FFF2-40B4-BE49-F238E27FC236}">
                <a16:creationId xmlns:a16="http://schemas.microsoft.com/office/drawing/2014/main" id="{66B05219-BE69-4AE6-AB70-4B2D72020EE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792505" y="1158503"/>
            <a:ext cx="1260000" cy="168400"/>
          </a:xfrm>
        </p:spPr>
        <p:txBody>
          <a:bodyPr lIns="0" tIns="0" rIns="0" bIns="0">
            <a:noAutofit/>
          </a:bodyPr>
          <a:lstStyle>
            <a:lvl1pPr>
              <a:defRPr sz="900" b="1">
                <a:solidFill>
                  <a:srgbClr val="CC0000"/>
                </a:solidFill>
              </a:defRPr>
            </a:lvl1pPr>
          </a:lstStyle>
          <a:p>
            <a:pPr lvl="0"/>
            <a:r>
              <a:rPr lang="en-US"/>
              <a:t>[Practice areas]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7CC453BF-51D8-4BA6-A373-29D7110B611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64507" y="4127708"/>
            <a:ext cx="4608513" cy="1878110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23DD8CBE-FE68-427D-9BE3-3349D8E5B1B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57212" y="6433307"/>
            <a:ext cx="4608513" cy="590492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06473A07-90D8-4F32-B7FD-36F8D4CFAB5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792506" y="1374149"/>
            <a:ext cx="1276852" cy="600069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DEA5A2-FC03-48F2-92F5-ED5E6DFF35D4}"/>
              </a:ext>
            </a:extLst>
          </p:cNvPr>
          <p:cNvSpPr/>
          <p:nvPr userDrawn="1"/>
        </p:nvSpPr>
        <p:spPr>
          <a:xfrm>
            <a:off x="5526088" y="1045261"/>
            <a:ext cx="3153551" cy="100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3" name="Picture Placeholder 9">
            <a:extLst>
              <a:ext uri="{FF2B5EF4-FFF2-40B4-BE49-F238E27FC236}">
                <a16:creationId xmlns:a16="http://schemas.microsoft.com/office/drawing/2014/main" id="{DE46BEE2-A7AA-463F-AA96-1D30D2A3B4CD}"/>
              </a:ext>
            </a:extLst>
          </p:cNvPr>
          <p:cNvSpPr>
            <a:spLocks noGrp="1" noChangeAspect="1"/>
          </p:cNvSpPr>
          <p:nvPr>
            <p:ph type="pic" sz="quarter" idx="52"/>
          </p:nvPr>
        </p:nvSpPr>
        <p:spPr>
          <a:xfrm>
            <a:off x="5532334" y="1053621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6556EC2D-976F-4611-B64B-0B84CB5B0FC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533383" y="2378891"/>
            <a:ext cx="4608513" cy="1338066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</a:t>
            </a:r>
            <a:r>
              <a:rPr lang="en-NZ" err="1">
                <a:effectLst/>
                <a:latin typeface="Arial" panose="020B0604020202020204" pitchFamily="34" charset="0"/>
              </a:rPr>
              <a:t>es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</a:t>
            </a:r>
            <a:r>
              <a:rPr lang="en-NZ" err="1">
                <a:effectLst/>
                <a:latin typeface="Arial" panose="020B0604020202020204" pitchFamily="34" charset="0"/>
              </a:rPr>
              <a:t>ped</a:t>
            </a:r>
            <a:r>
              <a:rPr lang="en-NZ">
                <a:effectLst/>
                <a:latin typeface="Arial" panose="020B0604020202020204" pitchFamily="34" charset="0"/>
              </a:rPr>
              <a:t>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m.</a:t>
            </a:r>
          </a:p>
        </p:txBody>
      </p:sp>
      <p:sp>
        <p:nvSpPr>
          <p:cNvPr id="45" name="Text Placeholder 18">
            <a:extLst>
              <a:ext uri="{FF2B5EF4-FFF2-40B4-BE49-F238E27FC236}">
                <a16:creationId xmlns:a16="http://schemas.microsoft.com/office/drawing/2014/main" id="{520E2CF1-1BE5-4506-88BA-92ED5680F87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067362" y="1161045"/>
            <a:ext cx="1391732" cy="170353"/>
          </a:xfrm>
        </p:spPr>
        <p:txBody>
          <a:bodyPr lIns="0" tIns="0" rIns="0" bIns="0">
            <a:noAutofit/>
          </a:bodyPr>
          <a:lstStyle>
            <a:lvl1pPr>
              <a:defRPr sz="900" b="1">
                <a:solidFill>
                  <a:srgbClr val="CC0000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6" name="Text Placeholder 21">
            <a:extLst>
              <a:ext uri="{FF2B5EF4-FFF2-40B4-BE49-F238E27FC236}">
                <a16:creationId xmlns:a16="http://schemas.microsoft.com/office/drawing/2014/main" id="{06B62399-E5C7-4309-9959-B50D674D6A1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533383" y="2065802"/>
            <a:ext cx="4577504" cy="162884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T+64 0 000 0000   M +64 0 000 0000   E firstname.lastname@minterellison.co.nz</a:t>
            </a: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8" name="Text Placeholder 21">
            <a:extLst>
              <a:ext uri="{FF2B5EF4-FFF2-40B4-BE49-F238E27FC236}">
                <a16:creationId xmlns:a16="http://schemas.microsoft.com/office/drawing/2014/main" id="{57549A0A-4E54-4B73-BA2A-BBF86CC54FB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065698" y="1376691"/>
            <a:ext cx="1393045" cy="424506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Qualifications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31C4723-4425-4A11-8E48-FA1F19227BAD}"/>
              </a:ext>
            </a:extLst>
          </p:cNvPr>
          <p:cNvSpPr/>
          <p:nvPr userDrawn="1"/>
        </p:nvSpPr>
        <p:spPr>
          <a:xfrm>
            <a:off x="8679639" y="1045260"/>
            <a:ext cx="1454962" cy="10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817BBBC-D6C8-493B-A4B3-F1A87FE0C2F6}"/>
              </a:ext>
            </a:extLst>
          </p:cNvPr>
          <p:cNvCxnSpPr/>
          <p:nvPr userDrawn="1"/>
        </p:nvCxnSpPr>
        <p:spPr>
          <a:xfrm>
            <a:off x="5533383" y="2253093"/>
            <a:ext cx="46085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 Placeholder 14">
            <a:extLst>
              <a:ext uri="{FF2B5EF4-FFF2-40B4-BE49-F238E27FC236}">
                <a16:creationId xmlns:a16="http://schemas.microsoft.com/office/drawing/2014/main" id="{953B679D-6E15-4277-A8B7-DBEEB3E2E72E}"/>
              </a:ext>
            </a:extLst>
          </p:cNvPr>
          <p:cNvSpPr>
            <a:spLocks noGrp="1"/>
          </p:cNvSpPr>
          <p:nvPr>
            <p:ph sz="quarter" idx="57" hasCustomPrompt="1"/>
          </p:nvPr>
        </p:nvSpPr>
        <p:spPr>
          <a:xfrm>
            <a:off x="5533384" y="3867404"/>
            <a:ext cx="4601218" cy="173804"/>
          </a:xfrm>
        </p:spPr>
        <p:txBody>
          <a:bodyPr vert="horz" lIns="0" tIns="0" rIns="0" bIns="0" rtlCol="0">
            <a:noAutofit/>
          </a:bodyPr>
          <a:lstStyle>
            <a:lvl1pPr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[Experience]</a:t>
            </a:r>
          </a:p>
        </p:txBody>
      </p:sp>
      <p:sp>
        <p:nvSpPr>
          <p:cNvPr id="52" name="Content Placeholder 14">
            <a:extLst>
              <a:ext uri="{FF2B5EF4-FFF2-40B4-BE49-F238E27FC236}">
                <a16:creationId xmlns:a16="http://schemas.microsoft.com/office/drawing/2014/main" id="{BE87ADA5-C7C5-46C3-9D0A-AF07C03188E2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5533384" y="6177272"/>
            <a:ext cx="4601218" cy="173037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[Recognition and achievements]</a:t>
            </a:r>
          </a:p>
        </p:txBody>
      </p:sp>
      <p:sp>
        <p:nvSpPr>
          <p:cNvPr id="53" name="Text Placeholder 18">
            <a:extLst>
              <a:ext uri="{FF2B5EF4-FFF2-40B4-BE49-F238E27FC236}">
                <a16:creationId xmlns:a16="http://schemas.microsoft.com/office/drawing/2014/main" id="{E7A178D0-BC5F-44C8-8B2D-183DE25844E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761381" y="1161045"/>
            <a:ext cx="1260000" cy="168400"/>
          </a:xfrm>
        </p:spPr>
        <p:txBody>
          <a:bodyPr lIns="0" tIns="0" rIns="0" bIns="0">
            <a:noAutofit/>
          </a:bodyPr>
          <a:lstStyle>
            <a:lvl1pPr>
              <a:defRPr sz="900" b="1">
                <a:solidFill>
                  <a:srgbClr val="CC0000"/>
                </a:solidFill>
              </a:defRPr>
            </a:lvl1pPr>
          </a:lstStyle>
          <a:p>
            <a:pPr lvl="0"/>
            <a:r>
              <a:rPr lang="en-US"/>
              <a:t>[Practice areas]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44993337-7207-410A-8360-23090928D510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533383" y="4130250"/>
            <a:ext cx="4608513" cy="1878110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B1548949-CFC9-40A9-BBFE-E22078B8FA3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526088" y="6435849"/>
            <a:ext cx="4608513" cy="590492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 Placeholder 6">
            <a:extLst>
              <a:ext uri="{FF2B5EF4-FFF2-40B4-BE49-F238E27FC236}">
                <a16:creationId xmlns:a16="http://schemas.microsoft.com/office/drawing/2014/main" id="{30A2C735-E9D2-4287-9FC6-22AFAEDF8D8F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761382" y="1376691"/>
            <a:ext cx="1276852" cy="600069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endParaRPr lang="en-NZ">
              <a:effectLst/>
              <a:latin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914C89-8FDD-4BA7-9737-32000FC2805F}"/>
              </a:ext>
            </a:extLst>
          </p:cNvPr>
          <p:cNvCxnSpPr/>
          <p:nvPr userDrawn="1"/>
        </p:nvCxnSpPr>
        <p:spPr>
          <a:xfrm>
            <a:off x="557213" y="1030956"/>
            <a:ext cx="46085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4FC003C-C5DB-4E2C-888D-1C296BDB3061}"/>
              </a:ext>
            </a:extLst>
          </p:cNvPr>
          <p:cNvCxnSpPr/>
          <p:nvPr userDrawn="1"/>
        </p:nvCxnSpPr>
        <p:spPr>
          <a:xfrm>
            <a:off x="5526089" y="1033498"/>
            <a:ext cx="46085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7">
            <a:extLst>
              <a:ext uri="{FF2B5EF4-FFF2-40B4-BE49-F238E27FC236}">
                <a16:creationId xmlns:a16="http://schemas.microsoft.com/office/drawing/2014/main" id="{0EBFCE49-AAB8-4FE7-B9A4-EB3CD5C1ABF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40B444B1-EABF-4D31-8509-E8D1043C5177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8BCAB2E-4A6C-43C7-8A83-0FF81C66B4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75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254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6" pos="2438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481" userDrawn="1">
          <p15:clr>
            <a:srgbClr val="FBAE40"/>
          </p15:clr>
        </p15:guide>
        <p15:guide id="9" pos="2211" userDrawn="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42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 summary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89" y="550812"/>
            <a:ext cx="9582491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[Executive summary]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5189697C-48B3-4522-BA65-99AD570BF859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55C7FC-E20C-44F0-9C22-292D8C5958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82490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FE656C80-AB72-42ED-B23B-AAD877C2CE9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73637" y="2548132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2" name="Picture Placeholder 10">
            <a:extLst>
              <a:ext uri="{FF2B5EF4-FFF2-40B4-BE49-F238E27FC236}">
                <a16:creationId xmlns:a16="http://schemas.microsoft.com/office/drawing/2014/main" id="{7CBDEAB8-22CB-4EAA-A9B8-F901A6F557A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7189931" y="2548132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A2AC6021-3446-4EB4-8153-988A26BF4A4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876343" y="2548132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4" name="Content Placeholder 14">
            <a:extLst>
              <a:ext uri="{FF2B5EF4-FFF2-40B4-BE49-F238E27FC236}">
                <a16:creationId xmlns:a16="http://schemas.microsoft.com/office/drawing/2014/main" id="{772A4D3F-302E-4138-B99C-68D64A92B032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566737" y="3362246"/>
            <a:ext cx="2952000" cy="160750"/>
          </a:xfrm>
        </p:spPr>
        <p:txBody>
          <a:bodyPr vert="horz" lIns="0" tIns="0" rIns="0" bIns="0" rtlCol="0">
            <a:sp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5" name="Content Placeholder 14">
            <a:extLst>
              <a:ext uri="{FF2B5EF4-FFF2-40B4-BE49-F238E27FC236}">
                <a16:creationId xmlns:a16="http://schemas.microsoft.com/office/drawing/2014/main" id="{5159B6E5-41A1-4C07-A622-FA2F203F4AF4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7192759" y="3362246"/>
            <a:ext cx="2952000" cy="160750"/>
          </a:xfrm>
        </p:spPr>
        <p:txBody>
          <a:bodyPr vert="horz" lIns="0" tIns="0" rIns="0" bIns="0" rtlCol="0">
            <a:sp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6" name="Content Placeholder 14">
            <a:extLst>
              <a:ext uri="{FF2B5EF4-FFF2-40B4-BE49-F238E27FC236}">
                <a16:creationId xmlns:a16="http://schemas.microsoft.com/office/drawing/2014/main" id="{6EBAD8AB-5332-42C6-892A-02EAD0AD6F2F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878968" y="3362246"/>
            <a:ext cx="2952000" cy="160750"/>
          </a:xfrm>
        </p:spPr>
        <p:txBody>
          <a:bodyPr vert="horz" lIns="0" tIns="0" rIns="0" bIns="0" rtlCol="0">
            <a:spAutoFit/>
          </a:bodyPr>
          <a:lstStyle>
            <a:lvl1pPr>
              <a:defRPr lang="en-US" sz="10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7" name="Text Placeholder 30">
            <a:extLst>
              <a:ext uri="{FF2B5EF4-FFF2-40B4-BE49-F238E27FC236}">
                <a16:creationId xmlns:a16="http://schemas.microsoft.com/office/drawing/2014/main" id="{68B6C139-9540-4D59-8434-A3FAEB1BF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66737" y="3643539"/>
            <a:ext cx="2952000" cy="1596868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9" name="Text Placeholder 30">
            <a:extLst>
              <a:ext uri="{FF2B5EF4-FFF2-40B4-BE49-F238E27FC236}">
                <a16:creationId xmlns:a16="http://schemas.microsoft.com/office/drawing/2014/main" id="{9F1C5330-4158-4624-9893-DA324589284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191200" y="3643539"/>
            <a:ext cx="2952000" cy="1596868"/>
          </a:xfrm>
        </p:spPr>
        <p:txBody>
          <a:bodyPr lIns="0" tIns="0" rIns="0" bIns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lang="en-NZ" sz="9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marL="0" lv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/>
              <a:t>[insert text]</a:t>
            </a:r>
            <a:endParaRPr lang="en-NZ"/>
          </a:p>
        </p:txBody>
      </p:sp>
      <p:sp>
        <p:nvSpPr>
          <p:cNvPr id="30" name="Text Placeholder 30">
            <a:extLst>
              <a:ext uri="{FF2B5EF4-FFF2-40B4-BE49-F238E27FC236}">
                <a16:creationId xmlns:a16="http://schemas.microsoft.com/office/drawing/2014/main" id="{9725C099-D49C-4604-9C4E-DAEB1C48C7D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878968" y="3643539"/>
            <a:ext cx="2952000" cy="1596868"/>
          </a:xfrm>
        </p:spPr>
        <p:txBody>
          <a:bodyPr lIns="0" tIns="0" rIns="0" bIns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lang="en-NZ" sz="9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marL="0" lvl="0" indent="0" algn="l" defTabSz="1007943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US"/>
              <a:t>[insert text]</a:t>
            </a:r>
            <a:endParaRPr lang="en-NZ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84695ED-1565-44E6-9B1E-1CFA21E4591B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D7ABE9A-407C-4279-8799-4F049383D9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406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2211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429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one p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6E9099-53C6-48B8-97F5-1E7DA844D7C1}"/>
              </a:ext>
            </a:extLst>
          </p:cNvPr>
          <p:cNvSpPr/>
          <p:nvPr userDrawn="1"/>
        </p:nvSpPr>
        <p:spPr>
          <a:xfrm>
            <a:off x="557212" y="1042719"/>
            <a:ext cx="6624638" cy="104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42496491-61BE-2F49-9750-86EE874602B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563458" y="1051079"/>
            <a:ext cx="1296000" cy="82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98A70450-E5CD-6B49-8CE9-B5935F877C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69493" y="3225131"/>
            <a:ext cx="2945456" cy="3788646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quate</a:t>
            </a:r>
            <a:r>
              <a:rPr lang="en-NZ">
                <a:effectLst/>
                <a:latin typeface="Arial" panose="020B0604020202020204" pitchFamily="34" charset="0"/>
              </a:rPr>
              <a:t>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</a:t>
            </a:r>
            <a:r>
              <a:rPr lang="en-NZ" err="1">
                <a:effectLst/>
                <a:latin typeface="Arial" panose="020B0604020202020204" pitchFamily="34" charset="0"/>
              </a:rPr>
              <a:t>es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</a:t>
            </a:r>
            <a:r>
              <a:rPr lang="en-NZ" err="1">
                <a:effectLst/>
                <a:latin typeface="Arial" panose="020B0604020202020204" pitchFamily="34" charset="0"/>
              </a:rPr>
              <a:t>ped</a:t>
            </a:r>
            <a:r>
              <a:rPr lang="en-NZ">
                <a:effectLst/>
                <a:latin typeface="Arial" panose="020B0604020202020204" pitchFamily="34" charset="0"/>
              </a:rPr>
              <a:t>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Tae </a:t>
            </a:r>
            <a:r>
              <a:rPr lang="en-NZ" err="1">
                <a:effectLst/>
                <a:latin typeface="Arial" panose="020B0604020202020204" pitchFamily="34" charset="0"/>
              </a:rPr>
              <a:t>parit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accaest</a:t>
            </a:r>
            <a:r>
              <a:rPr lang="en-NZ">
                <a:effectLst/>
                <a:latin typeface="Arial" panose="020B0604020202020204" pitchFamily="34" charset="0"/>
              </a:rPr>
              <a:t>, quo </a:t>
            </a:r>
            <a:r>
              <a:rPr lang="en-NZ" err="1">
                <a:effectLst/>
                <a:latin typeface="Arial" panose="020B0604020202020204" pitchFamily="34" charset="0"/>
              </a:rPr>
              <a:t>volor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ipsunti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orehent</a:t>
            </a:r>
            <a:r>
              <a:rPr lang="en-NZ">
                <a:effectLst/>
                <a:latin typeface="Arial" panose="020B0604020202020204" pitchFamily="34" charset="0"/>
              </a:rPr>
              <a:t>, sum </a:t>
            </a:r>
            <a:r>
              <a:rPr lang="en-NZ" err="1">
                <a:effectLst/>
                <a:latin typeface="Arial" panose="020B0604020202020204" pitchFamily="34" charset="0"/>
              </a:rPr>
              <a:t>quae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ius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evelecaborit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harciataquo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est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omnimol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orenimin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conecaes</a:t>
            </a:r>
            <a:r>
              <a:rPr lang="en-NZ">
                <a:effectLst/>
                <a:latin typeface="Arial" panose="020B0604020202020204" pitchFamily="34" charset="0"/>
              </a:rPr>
              <a:t> ad et </a:t>
            </a:r>
            <a:r>
              <a:rPr lang="en-NZ" err="1">
                <a:effectLst/>
                <a:latin typeface="Arial" panose="020B0604020202020204" pitchFamily="34" charset="0"/>
              </a:rPr>
              <a:t>aborro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eati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blabora</a:t>
            </a:r>
            <a:r>
              <a:rPr lang="en-NZ">
                <a:effectLst/>
                <a:latin typeface="Arial" panose="020B0604020202020204" pitchFamily="34" charset="0"/>
              </a:rPr>
              <a:t> ad m.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9D9C5792-9232-4B9A-B205-94B3E804D4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134881" y="1751229"/>
            <a:ext cx="4577504" cy="162884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T+64 0 000 0000   M +64 0 000 0000   E firstname.lastname@minterellison.co.nz</a:t>
            </a: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C1034E69-FE4B-4079-8E55-7FF90E0459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3459" y="545898"/>
            <a:ext cx="9571168" cy="475357"/>
          </a:xfrm>
        </p:spPr>
        <p:txBody>
          <a:bodyPr lIns="0" tIns="0" rIns="0" bIns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 sz="1800" b="0" i="0">
                <a:solidFill>
                  <a:schemeClr val="tx2"/>
                </a:solidFill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US"/>
              <a:t>[CV – Name goes here]</a:t>
            </a: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9CCF8EE3-510F-4DE3-A244-34F611F6DF2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134881" y="1129351"/>
            <a:ext cx="1393045" cy="30519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Qualifications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BC3FE6-C473-4E61-BD1A-B2889319117E}"/>
              </a:ext>
            </a:extLst>
          </p:cNvPr>
          <p:cNvSpPr/>
          <p:nvPr userDrawn="1"/>
        </p:nvSpPr>
        <p:spPr>
          <a:xfrm>
            <a:off x="7181850" y="1038757"/>
            <a:ext cx="2966031" cy="10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23F1C6F9-550D-4960-AB0A-BC1B5C66E57B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3870325" y="2367400"/>
            <a:ext cx="2952000" cy="159451"/>
          </a:xfrm>
        </p:spPr>
        <p:txBody>
          <a:bodyPr vert="horz" lIns="0" tIns="0" rIns="0" bIns="0" rtlCol="0">
            <a:noAutofit/>
          </a:bodyPr>
          <a:lstStyle>
            <a:lvl1pPr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[Experience]</a:t>
            </a:r>
          </a:p>
        </p:txBody>
      </p:sp>
      <p:sp>
        <p:nvSpPr>
          <p:cNvPr id="32" name="Content Placeholder 14">
            <a:extLst>
              <a:ext uri="{FF2B5EF4-FFF2-40B4-BE49-F238E27FC236}">
                <a16:creationId xmlns:a16="http://schemas.microsoft.com/office/drawing/2014/main" id="{960EA3D6-8D80-490C-BB52-C734C16A903F}"/>
              </a:ext>
            </a:extLst>
          </p:cNvPr>
          <p:cNvSpPr>
            <a:spLocks noGrp="1"/>
          </p:cNvSpPr>
          <p:nvPr>
            <p:ph sz="quarter" idx="46" hasCustomPrompt="1"/>
          </p:nvPr>
        </p:nvSpPr>
        <p:spPr>
          <a:xfrm>
            <a:off x="7195881" y="5512918"/>
            <a:ext cx="2938719" cy="173037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lang="en-US" sz="900" b="1" dirty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[Recognition and achievements]</a:t>
            </a:r>
          </a:p>
        </p:txBody>
      </p:sp>
      <p:sp>
        <p:nvSpPr>
          <p:cNvPr id="35" name="Text Placeholder 18">
            <a:extLst>
              <a:ext uri="{FF2B5EF4-FFF2-40B4-BE49-F238E27FC236}">
                <a16:creationId xmlns:a16="http://schemas.microsoft.com/office/drawing/2014/main" id="{66B05219-BE69-4AE6-AB70-4B2D72020EE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69492" y="2367400"/>
            <a:ext cx="2952000" cy="168400"/>
          </a:xfrm>
        </p:spPr>
        <p:txBody>
          <a:bodyPr lIns="0" tIns="0" rIns="0" bIns="0">
            <a:noAutofit/>
          </a:bodyPr>
          <a:lstStyle>
            <a:lvl1pPr>
              <a:defRPr sz="9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[Practice areas]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7CC453BF-51D8-4BA6-A373-29D7110B611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870324" y="2592570"/>
            <a:ext cx="6251996" cy="4421207"/>
          </a:xfrm>
        </p:spPr>
        <p:txBody>
          <a:bodyPr lIns="0" tIns="0" rIns="0" bIns="0" numCol="2" spcCol="360000">
            <a:noAutofit/>
          </a:bodyPr>
          <a:lstStyle>
            <a:lvl1pPr marL="171450" marR="0" indent="-17145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Client or project name – 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r>
              <a:rPr lang="en-NZ">
                <a:effectLst/>
                <a:latin typeface="Arial" panose="020B0604020202020204" pitchFamily="34" charset="0"/>
              </a:rPr>
              <a:t> quo </a:t>
            </a:r>
            <a:r>
              <a:rPr lang="en-NZ" err="1">
                <a:effectLst/>
                <a:latin typeface="Arial" panose="020B0604020202020204" pitchFamily="34" charset="0"/>
              </a:rPr>
              <a:t>mo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te</a:t>
            </a:r>
            <a:r>
              <a:rPr lang="en-NZ">
                <a:effectLst/>
                <a:latin typeface="Arial" panose="020B0604020202020204" pitchFamily="34" charset="0"/>
              </a:rPr>
              <a:t> re </a:t>
            </a:r>
            <a:r>
              <a:rPr lang="en-NZ" err="1">
                <a:effectLst/>
                <a:latin typeface="Arial" panose="020B0604020202020204" pitchFamily="34" charset="0"/>
              </a:rPr>
              <a:t>nonserum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autas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nume</a:t>
            </a:r>
            <a:r>
              <a:rPr lang="en-NZ">
                <a:effectLst/>
                <a:latin typeface="Arial" panose="020B0604020202020204" pitchFamily="34" charset="0"/>
              </a:rPr>
              <a:t> sit es </a:t>
            </a:r>
            <a:r>
              <a:rPr lang="en-NZ" err="1">
                <a:effectLst/>
                <a:latin typeface="Arial" panose="020B0604020202020204" pitchFamily="34" charset="0"/>
              </a:rPr>
              <a:t>enitatur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simagnate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nullupta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voluptaquia</a:t>
            </a:r>
            <a:r>
              <a:rPr lang="en-NZ">
                <a:effectLst/>
                <a:latin typeface="Arial" panose="020B0604020202020204" pitchFamily="34" charset="0"/>
              </a:rPr>
              <a:t> sit, </a:t>
            </a:r>
            <a:r>
              <a:rPr lang="en-NZ" err="1">
                <a:effectLst/>
                <a:latin typeface="Arial" panose="020B0604020202020204" pitchFamily="34" charset="0"/>
              </a:rPr>
              <a:t>occum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cor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et ped mi, quid que </a:t>
            </a:r>
            <a:r>
              <a:rPr lang="en-NZ" err="1">
                <a:effectLst/>
                <a:latin typeface="Arial" panose="020B0604020202020204" pitchFamily="34" charset="0"/>
              </a:rPr>
              <a:t>nimagnam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litat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aut</a:t>
            </a:r>
            <a:r>
              <a:rPr lang="en-NZ">
                <a:effectLst/>
                <a:latin typeface="Arial" panose="020B0604020202020204" pitchFamily="34" charset="0"/>
              </a:rPr>
              <a:t> ad </a:t>
            </a:r>
            <a:r>
              <a:rPr lang="en-NZ" err="1">
                <a:effectLst/>
                <a:latin typeface="Arial" panose="020B0604020202020204" pitchFamily="34" charset="0"/>
              </a:rPr>
              <a:t>magnis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quam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fuga</a:t>
            </a:r>
            <a:r>
              <a:rPr lang="en-NZ">
                <a:effectLst/>
                <a:latin typeface="Arial" panose="020B0604020202020204" pitchFamily="34" charset="0"/>
              </a:rPr>
              <a:t>. </a:t>
            </a:r>
          </a:p>
          <a:p>
            <a:endParaRPr lang="en-NZ">
              <a:effectLst/>
              <a:latin typeface="Arial" panose="020B0604020202020204" pitchFamily="34" charset="0"/>
            </a:endParaRPr>
          </a:p>
          <a:p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23DD8CBE-FE68-427D-9BE3-3349D8E5B1B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95881" y="5771495"/>
            <a:ext cx="2938719" cy="590492"/>
          </a:xfrm>
        </p:spPr>
        <p:txBody>
          <a:bodyPr lIns="0" tIns="0" rIns="0" bIns="0">
            <a:noAutofit/>
          </a:bodyPr>
          <a:lstStyle>
            <a:lvl1pPr marL="171450" indent="-1714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apicatur</a:t>
            </a:r>
            <a:r>
              <a:rPr lang="en-NZ">
                <a:effectLst/>
                <a:latin typeface="Arial" panose="020B0604020202020204" pitchFamily="34" charset="0"/>
              </a:rPr>
              <a:t>, </a:t>
            </a:r>
            <a:r>
              <a:rPr lang="en-NZ" err="1">
                <a:effectLst/>
                <a:latin typeface="Arial" panose="020B0604020202020204" pitchFamily="34" charset="0"/>
              </a:rPr>
              <a:t>tem</a:t>
            </a:r>
            <a:r>
              <a:rPr lang="en-NZ">
                <a:effectLst/>
                <a:latin typeface="Arial" panose="020B0604020202020204" pitchFamily="34" charset="0"/>
              </a:rPr>
              <a:t> quate ne </a:t>
            </a:r>
            <a:r>
              <a:rPr lang="en-NZ" err="1">
                <a:effectLst/>
                <a:latin typeface="Arial" panose="020B0604020202020204" pitchFamily="34" charset="0"/>
              </a:rPr>
              <a:t>volupta</a:t>
            </a:r>
            <a:r>
              <a:rPr lang="en-NZ">
                <a:effectLst/>
                <a:latin typeface="Arial" panose="020B0604020202020204" pitchFamily="34" charset="0"/>
              </a:rPr>
              <a:t> </a:t>
            </a:r>
            <a:r>
              <a:rPr lang="en-NZ" err="1">
                <a:effectLst/>
                <a:latin typeface="Arial" panose="020B0604020202020204" pitchFamily="34" charset="0"/>
              </a:rPr>
              <a:t>vellaut</a:t>
            </a:r>
            <a:endParaRPr lang="en-NZ">
              <a:effectLst/>
              <a:latin typeface="Arial" panose="020B0604020202020204" pitchFamily="34" charset="0"/>
            </a:endParaRPr>
          </a:p>
          <a:p>
            <a:endParaRPr lang="en-NZ"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06473A07-90D8-4F32-B7FD-36F8D4CFAB5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69493" y="2592571"/>
            <a:ext cx="2952000" cy="540000"/>
          </a:xfrm>
        </p:spPr>
        <p:txBody>
          <a:bodyPr lIns="0" tIns="0" rIns="0" bIns="0">
            <a:noAutofit/>
          </a:bodyPr>
          <a:lstStyle>
            <a:lvl1pPr marL="171450" marR="0" indent="-17145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800"/>
            </a:lvl1pPr>
          </a:lstStyle>
          <a:p>
            <a:r>
              <a:rPr lang="en-NZ">
                <a:effectLst/>
                <a:latin typeface="Arial" panose="020B0604020202020204" pitchFamily="34" charset="0"/>
              </a:rPr>
              <a:t>Rem sum </a:t>
            </a:r>
            <a:r>
              <a:rPr lang="en-NZ" err="1">
                <a:effectLst/>
                <a:latin typeface="Arial" panose="020B0604020202020204" pitchFamily="34" charset="0"/>
              </a:rPr>
              <a:t>harchiciet</a:t>
            </a:r>
            <a:endParaRPr lang="en-NZ">
              <a:effectLst/>
              <a:latin typeface="Arial" panose="020B0604020202020204" pitchFamily="34" charset="0"/>
            </a:endParaRPr>
          </a:p>
          <a:p>
            <a:endParaRPr lang="en-NZ">
              <a:effectLst/>
              <a:latin typeface="Arial" panose="020B0604020202020204" pitchFamily="34" charset="0"/>
            </a:endParaRPr>
          </a:p>
          <a:p>
            <a:endParaRPr lang="en-NZ">
              <a:effectLst/>
              <a:latin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914C89-8FDD-4BA7-9737-32000FC2805F}"/>
              </a:ext>
            </a:extLst>
          </p:cNvPr>
          <p:cNvCxnSpPr>
            <a:cxnSpLocks/>
          </p:cNvCxnSpPr>
          <p:nvPr userDrawn="1"/>
        </p:nvCxnSpPr>
        <p:spPr>
          <a:xfrm>
            <a:off x="553873" y="1030956"/>
            <a:ext cx="95760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7">
            <a:extLst>
              <a:ext uri="{FF2B5EF4-FFF2-40B4-BE49-F238E27FC236}">
                <a16:creationId xmlns:a16="http://schemas.microsoft.com/office/drawing/2014/main" id="{0EBFCE49-AAB8-4FE7-B9A4-EB3CD5C1ABF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40B444B1-EABF-4D31-8509-E8D1043C5177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8BCAB2E-4A6C-43C7-8A83-0FF81C66B4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D55A02-4D9E-457E-BDE7-EF95DE70686C}"/>
              </a:ext>
            </a:extLst>
          </p:cNvPr>
          <p:cNvCxnSpPr/>
          <p:nvPr userDrawn="1"/>
        </p:nvCxnSpPr>
        <p:spPr>
          <a:xfrm>
            <a:off x="3695700" y="2367400"/>
            <a:ext cx="0" cy="46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6E03BAF7-5175-4862-A5AF-516CF68B692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411732" y="1129351"/>
            <a:ext cx="2528887" cy="691215"/>
          </a:xfrm>
        </p:spPr>
        <p:txBody>
          <a:bodyPr>
            <a:spAutoFit/>
          </a:bodyPr>
          <a:lstStyle>
            <a:lvl1pPr algn="r">
              <a:defRPr sz="1000">
                <a:latin typeface="Museo Slab 300" panose="02000000000000000000" pitchFamily="50" charset="0"/>
              </a:defRPr>
            </a:lvl1pPr>
          </a:lstStyle>
          <a:p>
            <a:pPr lvl="0"/>
            <a:r>
              <a:rPr lang="en-NZ"/>
              <a:t>“Quote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”.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323784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438">
          <p15:clr>
            <a:srgbClr val="FBAE40"/>
          </p15:clr>
        </p15:guide>
        <p15:guide id="7" orient="horz" pos="657">
          <p15:clr>
            <a:srgbClr val="FBAE40"/>
          </p15:clr>
        </p15:guide>
        <p15:guide id="8" pos="3481">
          <p15:clr>
            <a:srgbClr val="FBAE40"/>
          </p15:clr>
        </p15:guide>
        <p15:guide id="9" pos="221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4297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3">
            <a:extLst>
              <a:ext uri="{FF2B5EF4-FFF2-40B4-BE49-F238E27FC236}">
                <a16:creationId xmlns:a16="http://schemas.microsoft.com/office/drawing/2014/main" id="{FDCF28E9-01D0-4FD2-B915-366E72570DA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7" r="17"/>
          <a:stretch>
            <a:fillRect/>
          </a:stretch>
        </p:blipFill>
        <p:spPr bwMode="auto">
          <a:xfrm>
            <a:off x="3399" y="0"/>
            <a:ext cx="10690860" cy="7559040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3177069-E9D7-C146-931F-22B78F9447C5}"/>
              </a:ext>
            </a:extLst>
          </p:cNvPr>
          <p:cNvSpPr/>
          <p:nvPr userDrawn="1"/>
        </p:nvSpPr>
        <p:spPr>
          <a:xfrm>
            <a:off x="10350500" y="7208595"/>
            <a:ext cx="343759" cy="351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115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1573DE-026F-437B-9DD0-DAF11C15F34C}"/>
              </a:ext>
            </a:extLst>
          </p:cNvPr>
          <p:cNvSpPr txBox="1"/>
          <p:nvPr userDrawn="1"/>
        </p:nvSpPr>
        <p:spPr>
          <a:xfrm>
            <a:off x="-1" y="0"/>
            <a:ext cx="5502276" cy="658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NZ" sz="900">
              <a:latin typeface="Arial" panose="020B0604020202020204" pitchFamily="34" charset="0"/>
            </a:endParaRPr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D0D04FA0-DF8D-49B6-B4ED-3B624D4EAFD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2936" y="1238828"/>
            <a:ext cx="2797810" cy="3102859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222C78-385B-4FA7-92D0-041D5ABC68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60199" y="1535727"/>
            <a:ext cx="1595082" cy="824400"/>
          </a:xfrm>
        </p:spPr>
        <p:txBody>
          <a:bodyPr lIns="180000" tIns="180000" rIns="180000">
            <a:normAutofit/>
          </a:bodyPr>
          <a:lstStyle>
            <a:lvl1pPr algn="r">
              <a:defRPr sz="1000" b="1">
                <a:solidFill>
                  <a:schemeClr val="bg1"/>
                </a:solidFill>
                <a:latin typeface="Museo Slab 700" panose="02000000000000000000" pitchFamily="50" charset="0"/>
              </a:defRPr>
            </a:lvl1pPr>
          </a:lstStyle>
          <a:p>
            <a:pPr lvl="0"/>
            <a:r>
              <a:rPr lang="en-US"/>
              <a:t>[SECOND </a:t>
            </a:r>
            <a:br>
              <a:rPr lang="en-US"/>
            </a:br>
            <a:r>
              <a:rPr lang="en-US"/>
              <a:t>STEP]</a:t>
            </a:r>
            <a:endParaRPr lang="en-NZ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06CA9878-69BD-45F5-ADF6-202750B655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2936" y="3136839"/>
            <a:ext cx="1962000" cy="1191600"/>
          </a:xfrm>
        </p:spPr>
        <p:txBody>
          <a:bodyPr lIns="180000" tIns="180000" rIns="180000" bIns="180000" anchor="b" anchorCtr="0">
            <a:noAutofit/>
          </a:bodyPr>
          <a:lstStyle>
            <a:lvl1pPr algn="l">
              <a:defRPr sz="1600" b="1">
                <a:solidFill>
                  <a:schemeClr val="bg1"/>
                </a:solidFill>
                <a:latin typeface="Museo Slab 700" panose="02000000000000000000" pitchFamily="50" charset="0"/>
              </a:defRPr>
            </a:lvl1pPr>
          </a:lstStyle>
          <a:p>
            <a:pPr lvl="0"/>
            <a:r>
              <a:rPr lang="en-US"/>
              <a:t>[IMPACT CREATED]</a:t>
            </a:r>
            <a:endParaRPr lang="en-NZ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12A4F5D-3D20-4F24-BB56-710FC5779A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24225" y="3779838"/>
            <a:ext cx="3600000" cy="1001712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NZ"/>
              <a:t>[In 50 words or less, write a big picture summary of what impactful outcome MinterEllisonRuddWatts will create with this piece of work. The document contains the detail, so keep this back cover note simple and inspiring.]</a:t>
            </a:r>
          </a:p>
          <a:p>
            <a:pPr lvl="0"/>
            <a:endParaRPr lang="en-NZ"/>
          </a:p>
          <a:p>
            <a:pPr lvl="0"/>
            <a:endParaRPr lang="en-NZ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F624895C-7C93-4222-8219-7593CB74F5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24225" y="4938697"/>
            <a:ext cx="3600000" cy="709628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NZ"/>
              <a:t>Jane Smith</a:t>
            </a:r>
            <a:br>
              <a:rPr lang="en-NZ"/>
            </a:br>
            <a:r>
              <a:rPr lang="en-NZ"/>
              <a:t>T +64 0 000 000</a:t>
            </a:r>
            <a:br>
              <a:rPr lang="en-NZ"/>
            </a:br>
            <a:r>
              <a:rPr lang="en-NZ"/>
              <a:t>M +64 00 000 000</a:t>
            </a:r>
            <a:br>
              <a:rPr lang="en-NZ"/>
            </a:br>
            <a:r>
              <a:rPr lang="en-NZ"/>
              <a:t>jane.smith@minterellison.co.nz</a:t>
            </a:r>
          </a:p>
          <a:p>
            <a:pPr lvl="0"/>
            <a:endParaRPr lang="en-NZ"/>
          </a:p>
          <a:p>
            <a:pPr lvl="0"/>
            <a:endParaRPr lang="en-NZ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8B3ED98-4555-479D-9A39-415649E893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73546" y="641818"/>
            <a:ext cx="1897200" cy="461287"/>
          </a:xfrm>
        </p:spPr>
        <p:txBody>
          <a:bodyPr anchor="b" anchorCtr="0"/>
          <a:lstStyle>
            <a:lvl1pPr>
              <a:defRPr b="1">
                <a:solidFill>
                  <a:schemeClr val="bg1"/>
                </a:solidFill>
                <a:latin typeface="Museo Slab 700" panose="02000000000000000000" pitchFamily="50" charset="0"/>
              </a:defRPr>
            </a:lvl1pPr>
          </a:lstStyle>
          <a:p>
            <a:pPr lvl="0"/>
            <a:r>
              <a:rPr lang="en-US"/>
              <a:t>[FIRST STEP]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7080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">
          <p15:clr>
            <a:srgbClr val="FBAE40"/>
          </p15:clr>
        </p15:guide>
        <p15:guide id="2" pos="533" userDrawn="1">
          <p15:clr>
            <a:srgbClr val="FBAE40"/>
          </p15:clr>
        </p15:guide>
        <p15:guide id="3" pos="3466">
          <p15:clr>
            <a:srgbClr val="FBAE40"/>
          </p15:clr>
        </p15:guide>
        <p15:guide id="5" orient="horz" pos="4354">
          <p15:clr>
            <a:srgbClr val="FBAE40"/>
          </p15:clr>
        </p15:guide>
        <p15:guide id="6" pos="6316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lone page (logo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352A46-6AC1-4E55-BE3F-476993202B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16060" y="7191375"/>
            <a:ext cx="2618540" cy="180000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31C9DC2-95BF-4B82-A0B4-5B0A2D2C2A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7212" y="554417"/>
            <a:ext cx="957738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[Standalone page – logo right]</a:t>
            </a:r>
          </a:p>
        </p:txBody>
      </p:sp>
    </p:spTree>
    <p:extLst>
      <p:ext uri="{BB962C8B-B14F-4D97-AF65-F5344CB8AC3E}">
        <p14:creationId xmlns:p14="http://schemas.microsoft.com/office/powerpoint/2010/main" val="3564628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51" userDrawn="1">
          <p15:clr>
            <a:srgbClr val="FBAE40"/>
          </p15:clr>
        </p15:guide>
        <p15:guide id="3" pos="3254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340" userDrawn="1">
          <p15:clr>
            <a:srgbClr val="FBAE40"/>
          </p15:clr>
        </p15:guide>
        <p15:guide id="8" pos="2211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orient="horz" pos="657" userDrawn="1">
          <p15:clr>
            <a:srgbClr val="FBAE40"/>
          </p15:clr>
        </p15:guide>
        <p15:guide id="14" pos="1689" userDrawn="1">
          <p15:clr>
            <a:srgbClr val="FBAE40"/>
          </p15:clr>
        </p15:guide>
        <p15:guide id="15" pos="5046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lone page (logo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AAC16-2DF8-204B-83B4-6C1E8DFA07F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7212" y="554417"/>
            <a:ext cx="957738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[Standalone page – logo left]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9906D2-D6E1-4BF9-83CD-2F8DBDF02D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7212" y="7191375"/>
            <a:ext cx="261854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11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254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211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pos="1689" userDrawn="1">
          <p15:clr>
            <a:srgbClr val="FBAE40"/>
          </p15:clr>
        </p15:guide>
        <p15:guide id="14" pos="504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 summary 1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3564F1-6F68-49EF-9B29-89698313584C}"/>
              </a:ext>
            </a:extLst>
          </p:cNvPr>
          <p:cNvSpPr/>
          <p:nvPr userDrawn="1"/>
        </p:nvSpPr>
        <p:spPr>
          <a:xfrm>
            <a:off x="0" y="-1"/>
            <a:ext cx="3870325" cy="70199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D1E49E-739A-4079-B8E4-A5462F332F7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870325" y="5760650"/>
            <a:ext cx="6823934" cy="1259275"/>
          </a:xfrm>
        </p:spPr>
        <p:txBody>
          <a:bodyPr anchor="ctr" anchorCtr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NZ"/>
              <a:t>INSERT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F184756C-7646-473A-A133-7F538DE0B8E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6327" y="1348120"/>
            <a:ext cx="2943649" cy="2884822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C821AC29-DBD6-45A9-8FB6-D82BDD1A4FD6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6327" y="4524149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17D6C2DB-6268-45EF-A48C-9F1830FA76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68697" y="4524149"/>
            <a:ext cx="1506552" cy="170353"/>
          </a:xfrm>
        </p:spPr>
        <p:txBody>
          <a:bodyPr lIns="0" tIns="0" rIns="0" bIns="0">
            <a:noAutofit/>
          </a:bodyPr>
          <a:lstStyle>
            <a:lvl1pPr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4A7D038D-A246-4871-89D9-1D76DF12336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67241" y="4679013"/>
            <a:ext cx="1507974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DBC2C6-DD39-4360-A93A-1213D6B0DE3E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4244318" y="1051840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ACD9497-1935-4912-AF8C-8AB4149527D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44318" y="2647154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242C1558-352F-42AE-A5A3-A9500585F3DB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4244318" y="4242467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130C7F5-ED19-4036-81E1-E3D1D772E3DC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5165726" y="1054347"/>
            <a:ext cx="4959350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8" name="Content Placeholder 14">
            <a:extLst>
              <a:ext uri="{FF2B5EF4-FFF2-40B4-BE49-F238E27FC236}">
                <a16:creationId xmlns:a16="http://schemas.microsoft.com/office/drawing/2014/main" id="{C31C54EA-80E8-48C1-BB13-C01C82ECBFE6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5179055" y="2632866"/>
            <a:ext cx="4941501" cy="13675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CFE78B0C-EF37-4A02-B3BD-D4A780809D5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5165726" y="4232942"/>
            <a:ext cx="4959350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CFC9ABC-D037-4186-86EE-53039169D7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165726" y="1348120"/>
            <a:ext cx="4959350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4C7A3E74-5DD3-423A-9E1A-FCAC2EE1182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165236" y="2890827"/>
            <a:ext cx="4966094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B798F158-CEAB-4C10-9D97-AC509A41C94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65726" y="4524149"/>
            <a:ext cx="4959350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8F41F906-4727-4E17-94F0-9EC6FCFD3E2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5391" y="550811"/>
            <a:ext cx="2944572" cy="486000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[Executive summary]</a:t>
            </a:r>
          </a:p>
        </p:txBody>
      </p:sp>
      <p:sp>
        <p:nvSpPr>
          <p:cNvPr id="25" name="Footer Placeholder 7">
            <a:extLst>
              <a:ext uri="{FF2B5EF4-FFF2-40B4-BE49-F238E27FC236}">
                <a16:creationId xmlns:a16="http://schemas.microsoft.com/office/drawing/2014/main" id="{D6AD7FC3-22E5-49A5-B0F9-DC3632F1ED0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F39A01B6-5EC0-46BC-BFCC-82D815C5329F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12CD52B-C63F-47B1-B251-58D08A8FBD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03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 userDrawn="1">
          <p15:clr>
            <a:srgbClr val="FBAE40"/>
          </p15:clr>
        </p15:guide>
        <p15:guide id="2" pos="351" userDrawn="1">
          <p15:clr>
            <a:srgbClr val="FBAE40"/>
          </p15:clr>
        </p15:guide>
        <p15:guide id="3" pos="3254" userDrawn="1">
          <p15:clr>
            <a:srgbClr val="FBAE40"/>
          </p15:clr>
        </p15:guide>
        <p15:guide id="4" pos="6384" userDrawn="1">
          <p15:clr>
            <a:srgbClr val="FBAE40"/>
          </p15:clr>
        </p15:guide>
        <p15:guide id="5" orient="horz" pos="4422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438" userDrawn="1">
          <p15:clr>
            <a:srgbClr val="FBAE40"/>
          </p15:clr>
        </p15:guide>
        <p15:guide id="9" pos="3481" userDrawn="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42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 summary 2 partn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3564F1-6F68-49EF-9B29-89698313584C}"/>
              </a:ext>
            </a:extLst>
          </p:cNvPr>
          <p:cNvSpPr/>
          <p:nvPr userDrawn="1"/>
        </p:nvSpPr>
        <p:spPr>
          <a:xfrm>
            <a:off x="0" y="0"/>
            <a:ext cx="3870325" cy="70199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F184756C-7646-473A-A133-7F538DE0B8E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6328" y="1360154"/>
            <a:ext cx="2943636" cy="2820154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C821AC29-DBD6-45A9-8FB6-D82BDD1A4FD6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57213" y="4585293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17D6C2DB-6268-45EF-A48C-9F1830FA76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59583" y="4585293"/>
            <a:ext cx="1498024" cy="170353"/>
          </a:xfrm>
        </p:spPr>
        <p:txBody>
          <a:bodyPr lIns="0" tIns="0" rIns="0" bIns="0">
            <a:noAutofit/>
          </a:bodyPr>
          <a:lstStyle>
            <a:lvl1pPr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4A7D038D-A246-4871-89D9-1D76DF12336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58127" y="4749682"/>
            <a:ext cx="1499437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DBC2C6-DD39-4360-A93A-1213D6B0DE3E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4244318" y="1066381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ACD9497-1935-4912-AF8C-8AB4149527D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44318" y="2521075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242C1558-352F-42AE-A5A3-A9500585F3DB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4244318" y="3975769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E0781F71-DC32-45FA-BDA0-E5B7C2357D8D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4244318" y="5430464"/>
            <a:ext cx="576000" cy="576000"/>
          </a:xfrm>
        </p:spPr>
        <p:txBody>
          <a:bodyPr anchor="ctr">
            <a:normAutofit/>
          </a:bodyPr>
          <a:lstStyle>
            <a:lvl1pPr algn="ctr"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130C7F5-ED19-4036-81E1-E3D1D772E3DC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5165726" y="1066381"/>
            <a:ext cx="4959350" cy="173037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8" name="Content Placeholder 14">
            <a:extLst>
              <a:ext uri="{FF2B5EF4-FFF2-40B4-BE49-F238E27FC236}">
                <a16:creationId xmlns:a16="http://schemas.microsoft.com/office/drawing/2014/main" id="{C31C54EA-80E8-48C1-BB13-C01C82ECBFE6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5165726" y="2523806"/>
            <a:ext cx="4959350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CFE78B0C-EF37-4A02-B3BD-D4A780809D5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5165726" y="3974326"/>
            <a:ext cx="4959350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30" name="Content Placeholder 14">
            <a:extLst>
              <a:ext uri="{FF2B5EF4-FFF2-40B4-BE49-F238E27FC236}">
                <a16:creationId xmlns:a16="http://schemas.microsoft.com/office/drawing/2014/main" id="{AE444D93-D8E7-4F51-AC35-F484EACD7562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5165726" y="5409371"/>
            <a:ext cx="4959350" cy="17303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000" b="1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/>
              <a:t>[Heading]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CFC9ABC-D037-4186-86EE-53039169D7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165726" y="1360154"/>
            <a:ext cx="4959350" cy="82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4C7A3E74-5DD3-423A-9E1A-FCAC2EE1182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165726" y="2814310"/>
            <a:ext cx="4959350" cy="82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B798F158-CEAB-4C10-9D97-AC509A41C94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65726" y="4265533"/>
            <a:ext cx="4959350" cy="82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A6AF6AB8-BF71-4538-927A-DE817AFBA0C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165726" y="5682344"/>
            <a:ext cx="4959350" cy="82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EC18E578-42E6-45E1-807D-B7F27C9DC132}"/>
              </a:ext>
            </a:extLst>
          </p:cNvPr>
          <p:cNvSpPr>
            <a:spLocks noGrp="1" noChangeAspect="1"/>
          </p:cNvSpPr>
          <p:nvPr>
            <p:ph type="pic" sz="quarter" idx="47"/>
          </p:nvPr>
        </p:nvSpPr>
        <p:spPr>
          <a:xfrm>
            <a:off x="557213" y="568422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4AB72315-27DF-4C91-B35C-F3E4C39E0A9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859583" y="5684221"/>
            <a:ext cx="1498024" cy="170353"/>
          </a:xfrm>
        </p:spPr>
        <p:txBody>
          <a:bodyPr lIns="0" tIns="0" rIns="0" bIns="0">
            <a:noAutofit/>
          </a:bodyPr>
          <a:lstStyle>
            <a:lvl1pPr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2" name="Text Placeholder 21">
            <a:extLst>
              <a:ext uri="{FF2B5EF4-FFF2-40B4-BE49-F238E27FC236}">
                <a16:creationId xmlns:a16="http://schemas.microsoft.com/office/drawing/2014/main" id="{806D9A4D-C1D4-464B-A8D7-F54E3765A98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858127" y="5848610"/>
            <a:ext cx="1499437" cy="468000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48EBE39-7E5D-4994-A4B2-907EEF11D9C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565391" y="550811"/>
            <a:ext cx="2944574" cy="486000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[Executive summary]</a:t>
            </a:r>
          </a:p>
        </p:txBody>
      </p:sp>
      <p:sp>
        <p:nvSpPr>
          <p:cNvPr id="41" name="Footer Placeholder 7">
            <a:extLst>
              <a:ext uri="{FF2B5EF4-FFF2-40B4-BE49-F238E27FC236}">
                <a16:creationId xmlns:a16="http://schemas.microsoft.com/office/drawing/2014/main" id="{7204859C-582B-4789-B5C8-0F0EA2C591D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EACB33CF-C587-4578-BDF1-7DF1B955A6BC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1ED321D-03F0-4705-9FA6-CF53ECF14B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34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6384" userDrawn="1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2438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4524" userDrawn="1">
          <p15:clr>
            <a:srgbClr val="FBAE40"/>
          </p15:clr>
        </p15:guide>
        <p15:guide id="11" pos="3254" userDrawn="1">
          <p15:clr>
            <a:srgbClr val="FBAE40"/>
          </p15:clr>
        </p15:guide>
        <p15:guide id="12" pos="2211" userDrawn="1">
          <p15:clr>
            <a:srgbClr val="FBAE40"/>
          </p15:clr>
        </p15:guide>
        <p15:guide id="13" pos="429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2035B0-2D53-A34A-ACBA-7BDB81479CA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181576" y="1052417"/>
            <a:ext cx="3512683" cy="5930996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INSERT FULL</a:t>
            </a:r>
            <a:br>
              <a:rPr lang="en-US"/>
            </a:br>
            <a:r>
              <a:rPr lang="en-US"/>
              <a:t> PANEL PICTURE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59B0B0-0C7C-9A4D-B4CF-FCE4D76298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91" y="550812"/>
            <a:ext cx="6256098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[About us]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912A9E69-9361-401F-9D77-BAB0E6AC97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2" y="1071049"/>
            <a:ext cx="6256098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ECC0D4B-D33E-401D-9C1D-F38029DF6CA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7181850" y="4031794"/>
            <a:ext cx="3512683" cy="2951619"/>
          </a:xfrm>
        </p:spPr>
        <p:txBody>
          <a:bodyPr anchor="ctr">
            <a:normAutofit/>
          </a:bodyPr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NZ"/>
              <a:t>INSERT BOTTOM</a:t>
            </a:r>
            <a:br>
              <a:rPr lang="en-NZ"/>
            </a:br>
            <a:r>
              <a:rPr lang="en-NZ"/>
              <a:t>HALF PICTURE</a:t>
            </a:r>
          </a:p>
        </p:txBody>
      </p:sp>
      <p:sp>
        <p:nvSpPr>
          <p:cNvPr id="19" name="Text Placeholder 30">
            <a:extLst>
              <a:ext uri="{FF2B5EF4-FFF2-40B4-BE49-F238E27FC236}">
                <a16:creationId xmlns:a16="http://schemas.microsoft.com/office/drawing/2014/main" id="{10E2F8D6-B03A-47EF-A14C-E99D5524664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76289" y="1883922"/>
            <a:ext cx="6256097" cy="900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m. 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</a:t>
            </a:r>
            <a:r>
              <a:rPr lang="en-US" err="1"/>
              <a:t>m.Rem</a:t>
            </a:r>
            <a:r>
              <a:rPr lang="en-US"/>
              <a:t>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m. </a:t>
            </a:r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70995AD5-BC04-4A97-9E46-9498C54FB4A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7EABE71-ADAB-40BD-BCF4-2F1DA0A611C2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A9569D3-8113-4A05-986D-E41F7DF435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58666B6-CDD2-4277-84F0-28CEE3AC4B06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586637" y="1865012"/>
            <a:ext cx="2528887" cy="1039965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3392341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399" userDrawn="1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4297" userDrawn="1">
          <p15:clr>
            <a:srgbClr val="FBAE40"/>
          </p15:clr>
        </p15:guide>
        <p15:guide id="12" pos="5046" userDrawn="1">
          <p15:clr>
            <a:srgbClr val="FBAE40"/>
          </p15:clr>
        </p15:guide>
        <p15:guide id="13" pos="168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considerations ima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F8D860-FE75-437D-BBB2-B68F8BE1542C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5762372"/>
            <a:ext cx="10691812" cy="125755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FAFEECF-C90D-495C-884F-984A59F47F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90" y="550812"/>
            <a:ext cx="9565940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[Key considerations]</a:t>
            </a:r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70499857-FC56-48AB-B6B5-F2A0AA40CFD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251284" y="191924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F2CC299C-68AA-4B1E-B701-722EAE75ED3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251284" y="221301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76D5C52D-8033-46DF-9A9B-68AE46203FB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65391" y="191924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900D3AB4-B3E7-4EE5-BE57-6BAA80BC71A0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1251284" y="316206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1" name="Text Placeholder 30">
            <a:extLst>
              <a:ext uri="{FF2B5EF4-FFF2-40B4-BE49-F238E27FC236}">
                <a16:creationId xmlns:a16="http://schemas.microsoft.com/office/drawing/2014/main" id="{68C386D3-42D5-4065-87E1-6C3C21751743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251284" y="345583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2" name="Picture Placeholder 10">
            <a:extLst>
              <a:ext uri="{FF2B5EF4-FFF2-40B4-BE49-F238E27FC236}">
                <a16:creationId xmlns:a16="http://schemas.microsoft.com/office/drawing/2014/main" id="{792556BA-27CC-4C99-9155-656F6A777EB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565391" y="316206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Content Placeholder 14">
            <a:extLst>
              <a:ext uri="{FF2B5EF4-FFF2-40B4-BE49-F238E27FC236}">
                <a16:creationId xmlns:a16="http://schemas.microsoft.com/office/drawing/2014/main" id="{E928F7E6-B889-47EE-82A3-0C9835518E7B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1243106" y="4401297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4" name="Text Placeholder 30">
            <a:extLst>
              <a:ext uri="{FF2B5EF4-FFF2-40B4-BE49-F238E27FC236}">
                <a16:creationId xmlns:a16="http://schemas.microsoft.com/office/drawing/2014/main" id="{EDD5C63E-090C-4024-8250-AE50C9B9CF7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43106" y="4695070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22E10444-4C7B-47F5-BBC0-68DDBFB1BFEA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557213" y="4401297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6" name="Content Placeholder 14">
            <a:extLst>
              <a:ext uri="{FF2B5EF4-FFF2-40B4-BE49-F238E27FC236}">
                <a16:creationId xmlns:a16="http://schemas.microsoft.com/office/drawing/2014/main" id="{A1642A59-6287-42FA-8C8E-5764FB861F0B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6233440" y="191924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7" name="Text Placeholder 30">
            <a:extLst>
              <a:ext uri="{FF2B5EF4-FFF2-40B4-BE49-F238E27FC236}">
                <a16:creationId xmlns:a16="http://schemas.microsoft.com/office/drawing/2014/main" id="{5DDA5062-E257-4B71-BE40-F29E25FB85F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233440" y="221301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C6756CDF-7C75-46AE-BAB3-0FA322C622E1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5547547" y="191924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26F2235E-3863-47FE-9C48-E02B174277CE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6233440" y="316206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30" name="Text Placeholder 30">
            <a:extLst>
              <a:ext uri="{FF2B5EF4-FFF2-40B4-BE49-F238E27FC236}">
                <a16:creationId xmlns:a16="http://schemas.microsoft.com/office/drawing/2014/main" id="{51DA63F2-EA92-42BA-BD53-5CF95FDD336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233440" y="345583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1" name="Picture Placeholder 10">
            <a:extLst>
              <a:ext uri="{FF2B5EF4-FFF2-40B4-BE49-F238E27FC236}">
                <a16:creationId xmlns:a16="http://schemas.microsoft.com/office/drawing/2014/main" id="{6E8DCE18-732F-46E4-934E-7710040F2C56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5547547" y="316206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32" name="Content Placeholder 14">
            <a:extLst>
              <a:ext uri="{FF2B5EF4-FFF2-40B4-BE49-F238E27FC236}">
                <a16:creationId xmlns:a16="http://schemas.microsoft.com/office/drawing/2014/main" id="{CB7857E9-19C7-409F-B467-2940952CDE5D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6225262" y="4401297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677099FA-0EA4-414A-A893-A1EA16B37DA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25262" y="4695070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85A18F25-4B7B-4440-A73D-473CC1E17E44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5539369" y="4401297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C16D8460-17DF-441D-9C0D-558D95DEDF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35" name="Footer Placeholder 7">
            <a:extLst>
              <a:ext uri="{FF2B5EF4-FFF2-40B4-BE49-F238E27FC236}">
                <a16:creationId xmlns:a16="http://schemas.microsoft.com/office/drawing/2014/main" id="{34BE1DAE-B329-4DC0-A3DF-DE5406E58D8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FBE250DA-A0DA-4AE5-9036-73CD65EB1EEE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7F347C46-C692-4AA9-93AD-316573F45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47BD0B47-5893-4973-AEAB-8551EB5822F1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004738" y="6019900"/>
            <a:ext cx="4608000" cy="829458"/>
          </a:xfrm>
        </p:spPr>
        <p:txBody>
          <a:bodyPr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4059695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9" pos="3481">
          <p15:clr>
            <a:srgbClr val="FBAE40"/>
          </p15:clr>
        </p15:guide>
        <p15:guide id="10" pos="2211" userDrawn="1">
          <p15:clr>
            <a:srgbClr val="FBAE40"/>
          </p15:clr>
        </p15:guide>
        <p15:guide id="11" pos="2438" userDrawn="1">
          <p15:clr>
            <a:srgbClr val="FBAE40"/>
          </p15:clr>
        </p15:guide>
        <p15:guide id="12" pos="4524" userDrawn="1">
          <p15:clr>
            <a:srgbClr val="FBAE40"/>
          </p15:clr>
        </p15:guide>
        <p15:guide id="13" pos="4297" userDrawn="1">
          <p15:clr>
            <a:srgbClr val="FBAE40"/>
          </p15:clr>
        </p15:guide>
        <p15:guide id="14" pos="1689" userDrawn="1">
          <p15:clr>
            <a:srgbClr val="FBAE40"/>
          </p15:clr>
        </p15:guide>
        <p15:guide id="15" pos="50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considerations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3F8D860-FE75-437D-BBB2-B68F8BE1542C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5526088" y="4401297"/>
            <a:ext cx="5168171" cy="26055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FAFEECF-C90D-495C-884F-984A59F47F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390" y="550812"/>
            <a:ext cx="9565940" cy="475357"/>
          </a:xfr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[Key considerations]</a:t>
            </a:r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70499857-FC56-48AB-B6B5-F2A0AA40CFD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251284" y="191924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F2CC299C-68AA-4B1E-B701-722EAE75ED3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251284" y="221301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76D5C52D-8033-46DF-9A9B-68AE46203FB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65391" y="191924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0" name="Content Placeholder 14">
            <a:extLst>
              <a:ext uri="{FF2B5EF4-FFF2-40B4-BE49-F238E27FC236}">
                <a16:creationId xmlns:a16="http://schemas.microsoft.com/office/drawing/2014/main" id="{900D3AB4-B3E7-4EE5-BE57-6BAA80BC71A0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1251284" y="316206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1" name="Text Placeholder 30">
            <a:extLst>
              <a:ext uri="{FF2B5EF4-FFF2-40B4-BE49-F238E27FC236}">
                <a16:creationId xmlns:a16="http://schemas.microsoft.com/office/drawing/2014/main" id="{68C386D3-42D5-4065-87E1-6C3C21751743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251284" y="345583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2" name="Picture Placeholder 10">
            <a:extLst>
              <a:ext uri="{FF2B5EF4-FFF2-40B4-BE49-F238E27FC236}">
                <a16:creationId xmlns:a16="http://schemas.microsoft.com/office/drawing/2014/main" id="{792556BA-27CC-4C99-9155-656F6A777EB4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565391" y="316206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3" name="Content Placeholder 14">
            <a:extLst>
              <a:ext uri="{FF2B5EF4-FFF2-40B4-BE49-F238E27FC236}">
                <a16:creationId xmlns:a16="http://schemas.microsoft.com/office/drawing/2014/main" id="{E928F7E6-B889-47EE-82A3-0C9835518E7B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1243106" y="4401297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4" name="Text Placeholder 30">
            <a:extLst>
              <a:ext uri="{FF2B5EF4-FFF2-40B4-BE49-F238E27FC236}">
                <a16:creationId xmlns:a16="http://schemas.microsoft.com/office/drawing/2014/main" id="{EDD5C63E-090C-4024-8250-AE50C9B9CF7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43106" y="4695070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22E10444-4C7B-47F5-BBC0-68DDBFB1BFEA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557213" y="4401297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6" name="Content Placeholder 14">
            <a:extLst>
              <a:ext uri="{FF2B5EF4-FFF2-40B4-BE49-F238E27FC236}">
                <a16:creationId xmlns:a16="http://schemas.microsoft.com/office/drawing/2014/main" id="{A1642A59-6287-42FA-8C8E-5764FB861F0B}"/>
              </a:ext>
            </a:extLst>
          </p:cNvPr>
          <p:cNvSpPr>
            <a:spLocks noGrp="1"/>
          </p:cNvSpPr>
          <p:nvPr>
            <p:ph sz="quarter" idx="50" hasCustomPrompt="1"/>
          </p:nvPr>
        </p:nvSpPr>
        <p:spPr>
          <a:xfrm>
            <a:off x="6233440" y="191924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27" name="Text Placeholder 30">
            <a:extLst>
              <a:ext uri="{FF2B5EF4-FFF2-40B4-BE49-F238E27FC236}">
                <a16:creationId xmlns:a16="http://schemas.microsoft.com/office/drawing/2014/main" id="{5DDA5062-E257-4B71-BE40-F29E25FB85F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233440" y="221301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C6756CDF-7C75-46AE-BAB3-0FA322C622E1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5547547" y="191924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26F2235E-3863-47FE-9C48-E02B174277CE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6233440" y="316206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30" name="Text Placeholder 30">
            <a:extLst>
              <a:ext uri="{FF2B5EF4-FFF2-40B4-BE49-F238E27FC236}">
                <a16:creationId xmlns:a16="http://schemas.microsoft.com/office/drawing/2014/main" id="{51DA63F2-EA92-42BA-BD53-5CF95FDD336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233440" y="345583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1" name="Picture Placeholder 10">
            <a:extLst>
              <a:ext uri="{FF2B5EF4-FFF2-40B4-BE49-F238E27FC236}">
                <a16:creationId xmlns:a16="http://schemas.microsoft.com/office/drawing/2014/main" id="{6E8DCE18-732F-46E4-934E-7710040F2C56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5547547" y="316206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32" name="Content Placeholder 14">
            <a:extLst>
              <a:ext uri="{FF2B5EF4-FFF2-40B4-BE49-F238E27FC236}">
                <a16:creationId xmlns:a16="http://schemas.microsoft.com/office/drawing/2014/main" id="{CB7857E9-19C7-409F-B467-2940952CDE5D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1243106" y="5646614"/>
            <a:ext cx="3914441" cy="173037"/>
          </a:xfrm>
        </p:spPr>
        <p:txBody>
          <a:bodyPr lIns="0" tIns="0" rIns="0" bIns="0">
            <a:noAutofit/>
          </a:bodyPr>
          <a:lstStyle>
            <a:lvl1pPr>
              <a:defRPr sz="1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[Heading]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677099FA-0EA4-414A-A893-A1EA16B37DA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243106" y="5940387"/>
            <a:ext cx="3914441" cy="648000"/>
          </a:xfrm>
        </p:spPr>
        <p:txBody>
          <a:bodyPr lIns="0" tIns="0" rIns="0" bIns="0">
            <a:no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8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[insert text]</a:t>
            </a:r>
            <a:endParaRPr lang="en-NZ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85A18F25-4B7B-4440-A73D-473CC1E17E44}"/>
              </a:ext>
            </a:extLst>
          </p:cNvPr>
          <p:cNvSpPr>
            <a:spLocks noGrp="1"/>
          </p:cNvSpPr>
          <p:nvPr>
            <p:ph type="pic" sz="quarter" idx="58" hasCustomPrompt="1"/>
          </p:nvPr>
        </p:nvSpPr>
        <p:spPr>
          <a:xfrm>
            <a:off x="557213" y="5646614"/>
            <a:ext cx="468000" cy="468000"/>
          </a:xfrm>
        </p:spPr>
        <p:txBody>
          <a:bodyPr anchor="ctr">
            <a:normAutofit/>
          </a:bodyPr>
          <a:lstStyle>
            <a:lvl1pPr algn="ctr">
              <a:defRPr sz="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NZ"/>
              <a:t>INSERT ICON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C16D8460-17DF-441D-9C0D-558D95DEDF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35" name="Footer Placeholder 7">
            <a:extLst>
              <a:ext uri="{FF2B5EF4-FFF2-40B4-BE49-F238E27FC236}">
                <a16:creationId xmlns:a16="http://schemas.microsoft.com/office/drawing/2014/main" id="{94E5EEBA-39A3-465D-87D4-7E82EEF11DE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F15EB958-B816-4D34-8252-A534D3BB64A0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01D9713A-FB4F-4F63-A58F-B391651BEA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67DA9544-0518-458F-8BA7-E7CE78EC1067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6233440" y="4944883"/>
            <a:ext cx="2786735" cy="1039965"/>
          </a:xfrm>
        </p:spPr>
        <p:txBody>
          <a:bodyPr wrap="square">
            <a:spAutoFit/>
          </a:bodyPr>
          <a:lstStyle>
            <a:lvl1pPr>
              <a:defRPr sz="1200">
                <a:latin typeface="Museo Slab 500" panose="02000000000000000000" pitchFamily="50" charset="0"/>
              </a:defRPr>
            </a:lvl1pPr>
          </a:lstStyle>
          <a:p>
            <a:pPr lvl="0"/>
            <a:r>
              <a:rPr lang="en-NZ"/>
              <a:t>Quote lorem ipsum sit </a:t>
            </a:r>
            <a:r>
              <a:rPr lang="en-NZ" err="1"/>
              <a:t>dolor</a:t>
            </a:r>
            <a:r>
              <a:rPr lang="en-NZ"/>
              <a:t> </a:t>
            </a:r>
            <a:r>
              <a:rPr lang="en-NZ" err="1"/>
              <a:t>amet</a:t>
            </a:r>
            <a:r>
              <a:rPr lang="en-NZ"/>
              <a:t> </a:t>
            </a:r>
            <a:r>
              <a:rPr lang="en-NZ" err="1"/>
              <a:t>conseqeteur</a:t>
            </a:r>
            <a:r>
              <a:rPr lang="en-NZ"/>
              <a:t> </a:t>
            </a:r>
            <a:r>
              <a:rPr lang="en-NZ" err="1"/>
              <a:t>adipiscing</a:t>
            </a:r>
            <a:r>
              <a:rPr lang="en-NZ"/>
              <a:t> </a:t>
            </a:r>
            <a:r>
              <a:rPr lang="en-NZ" err="1"/>
              <a:t>elit</a:t>
            </a:r>
            <a:r>
              <a:rPr lang="en-NZ"/>
              <a:t> </a:t>
            </a:r>
            <a:r>
              <a:rPr lang="en-NZ" err="1"/>
              <a:t>absiqium</a:t>
            </a:r>
            <a:r>
              <a:rPr lang="en-NZ"/>
              <a:t>.</a:t>
            </a:r>
            <a:br>
              <a:rPr lang="en-NZ"/>
            </a:br>
            <a:br>
              <a:rPr lang="en-NZ"/>
            </a:br>
            <a:r>
              <a:rPr lang="en-NZ"/>
              <a:t>Attribution in italics</a:t>
            </a:r>
          </a:p>
        </p:txBody>
      </p:sp>
    </p:spTree>
    <p:extLst>
      <p:ext uri="{BB962C8B-B14F-4D97-AF65-F5344CB8AC3E}">
        <p14:creationId xmlns:p14="http://schemas.microsoft.com/office/powerpoint/2010/main" val="4236059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254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7" orient="horz" pos="657">
          <p15:clr>
            <a:srgbClr val="FBAE40"/>
          </p15:clr>
        </p15:guide>
        <p15:guide id="9" pos="3481">
          <p15:clr>
            <a:srgbClr val="FBAE40"/>
          </p15:clr>
        </p15:guide>
        <p15:guide id="10" pos="2438" userDrawn="1">
          <p15:clr>
            <a:srgbClr val="FBAE40"/>
          </p15:clr>
        </p15:guide>
        <p15:guide id="11" pos="2211" userDrawn="1">
          <p15:clr>
            <a:srgbClr val="FBAE40"/>
          </p15:clr>
        </p15:guide>
        <p15:guide id="12" pos="4297" userDrawn="1">
          <p15:clr>
            <a:srgbClr val="FBAE40"/>
          </p15:clr>
        </p15:guide>
        <p15:guide id="13" pos="4524" userDrawn="1">
          <p15:clr>
            <a:srgbClr val="FBAE40"/>
          </p15:clr>
        </p15:guide>
        <p15:guide id="14" pos="1689" userDrawn="1">
          <p15:clr>
            <a:srgbClr val="FBAE40"/>
          </p15:clr>
        </p15:guide>
        <p15:guide id="15" pos="504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horizontal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1A0CCFB5-4476-5845-9CC0-3202EA159F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384" y="550812"/>
            <a:ext cx="9589497" cy="475357"/>
          </a:xfrm>
        </p:spPr>
        <p:txBody>
          <a:bodyPr lIns="0" tIns="0" rIns="0" bIns="0">
            <a:normAutofit/>
          </a:bodyPr>
          <a:lstStyle>
            <a:lvl1pPr>
              <a:spcBef>
                <a:spcPts val="0"/>
              </a:spcBef>
              <a:defRPr lang="en-US" sz="1800" b="0" i="0" kern="1200" dirty="0">
                <a:solidFill>
                  <a:schemeClr val="tx2"/>
                </a:solidFill>
                <a:latin typeface="Museo Slab 500" panose="02000000000000000000" pitchFamily="50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[Team]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01459FB6-B3F3-46AD-B51B-2C6CA7ECA576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562287" y="2999891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1E35A59-2975-4E4E-9A20-A69263F6FD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3743" y="3812578"/>
            <a:ext cx="1543100" cy="170353"/>
          </a:xfrm>
        </p:spPr>
        <p:txBody>
          <a:bodyPr lIns="0" tIns="0" rIns="0" bIns="0">
            <a:noAutofit/>
          </a:bodyPr>
          <a:lstStyle>
            <a:lvl1pPr>
              <a:defRPr sz="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2F1B5977-FB86-4C3A-90EF-BA54A65F1C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287" y="3976582"/>
            <a:ext cx="1544556" cy="47535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41779D5-C6C0-46D4-A9CE-6C2330F39784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557213" y="5171252"/>
            <a:ext cx="1126956" cy="72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184CA8DB-E310-4EF5-8498-614988236DC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58669" y="5993464"/>
            <a:ext cx="1543100" cy="170353"/>
          </a:xfrm>
        </p:spPr>
        <p:txBody>
          <a:bodyPr lIns="0" tIns="0" rIns="0" bIns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lang="en-US" sz="800" b="1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</a:pPr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EB288670-B38B-4438-928E-9CA4A473C1F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57213" y="6157468"/>
            <a:ext cx="1544556" cy="475357"/>
          </a:xfrm>
        </p:spPr>
        <p:txBody>
          <a:bodyPr lIns="0" tIns="0" rIns="0" bIns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Job title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+64 0 000 0000</a:t>
            </a:r>
            <a:br>
              <a:rPr lang="en-US"/>
            </a:br>
            <a:r>
              <a:rPr lang="en-US"/>
              <a:t>name@minterellison.co.nz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8E67ACAA-FC6C-4A6D-94EC-CB6373FD019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391" y="1071049"/>
            <a:ext cx="9569209" cy="290061"/>
          </a:xfrm>
          <a:solidFill>
            <a:schemeClr val="accent6"/>
          </a:solidFill>
        </p:spPr>
        <p:txBody>
          <a:bodyPr wrap="square" lIns="72000" tIns="72000" rIns="72000" bIns="72000">
            <a:sp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9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Introduction paragraph to go here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539A572-B1FF-4A2C-9061-DCD64542283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690813" y="2999891"/>
            <a:ext cx="7453311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D5160C6-C7C4-45CE-8B6E-D3F607FBB4C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690813" y="5171252"/>
            <a:ext cx="7453311" cy="1405385"/>
          </a:xfrm>
        </p:spPr>
        <p:txBody>
          <a:bodyPr wrap="square">
            <a:spAutoFit/>
          </a:bodyPr>
          <a:lstStyle>
            <a:lvl1pPr marL="0" marR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 sz="800"/>
            </a:lvl1pPr>
          </a:lstStyle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lvl="0"/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  <a:p>
            <a:pPr marL="0" marR="0" lvl="0" indent="0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/>
              <a:t>Rem sum </a:t>
            </a:r>
            <a:r>
              <a:rPr lang="en-US" err="1"/>
              <a:t>harchiciet</a:t>
            </a:r>
            <a:r>
              <a:rPr lang="en-US"/>
              <a:t> </a:t>
            </a:r>
            <a:r>
              <a:rPr lang="en-US" err="1"/>
              <a:t>apicatur</a:t>
            </a:r>
            <a:r>
              <a:rPr lang="en-US"/>
              <a:t>, </a:t>
            </a:r>
            <a:r>
              <a:rPr lang="en-US" err="1"/>
              <a:t>tem</a:t>
            </a:r>
            <a:r>
              <a:rPr lang="en-US"/>
              <a:t> quate ne </a:t>
            </a:r>
            <a:r>
              <a:rPr lang="en-US" err="1"/>
              <a:t>volupta</a:t>
            </a:r>
            <a:r>
              <a:rPr lang="en-US"/>
              <a:t> </a:t>
            </a:r>
            <a:r>
              <a:rPr lang="en-US" err="1"/>
              <a:t>vellaut</a:t>
            </a:r>
            <a:r>
              <a:rPr lang="en-US"/>
              <a:t> quo </a:t>
            </a:r>
            <a:r>
              <a:rPr lang="en-US" err="1"/>
              <a:t>mo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re </a:t>
            </a:r>
            <a:r>
              <a:rPr lang="en-US" err="1"/>
              <a:t>nonserum</a:t>
            </a:r>
            <a:r>
              <a:rPr lang="en-US"/>
              <a:t> </a:t>
            </a:r>
            <a:r>
              <a:rPr lang="en-US" err="1"/>
              <a:t>autas</a:t>
            </a:r>
            <a:r>
              <a:rPr lang="en-US"/>
              <a:t> </a:t>
            </a:r>
            <a:r>
              <a:rPr lang="en-US" err="1"/>
              <a:t>nume</a:t>
            </a:r>
            <a:r>
              <a:rPr lang="en-US"/>
              <a:t> sit es </a:t>
            </a:r>
            <a:r>
              <a:rPr lang="en-US" err="1"/>
              <a:t>enitatur</a:t>
            </a:r>
            <a:r>
              <a:rPr lang="en-US"/>
              <a:t>, </a:t>
            </a:r>
            <a:r>
              <a:rPr lang="en-US" err="1"/>
              <a:t>simagnate</a:t>
            </a:r>
            <a:r>
              <a:rPr lang="en-US"/>
              <a:t> </a:t>
            </a:r>
            <a:r>
              <a:rPr lang="en-US" err="1"/>
              <a:t>nullupta</a:t>
            </a:r>
            <a:r>
              <a:rPr lang="en-US"/>
              <a:t> </a:t>
            </a:r>
            <a:r>
              <a:rPr lang="en-US" err="1"/>
              <a:t>voluptaquia</a:t>
            </a:r>
            <a:r>
              <a:rPr lang="en-US"/>
              <a:t> sit, </a:t>
            </a:r>
            <a:r>
              <a:rPr lang="en-US" err="1"/>
              <a:t>occum</a:t>
            </a:r>
            <a:r>
              <a:rPr lang="en-US"/>
              <a:t>, </a:t>
            </a:r>
            <a:r>
              <a:rPr lang="en-US" err="1"/>
              <a:t>cor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et ped mi, quid que </a:t>
            </a:r>
            <a:r>
              <a:rPr lang="en-US" err="1"/>
              <a:t>nimagnam</a:t>
            </a:r>
            <a:r>
              <a:rPr lang="en-US"/>
              <a:t> </a:t>
            </a:r>
            <a:r>
              <a:rPr lang="en-US" err="1"/>
              <a:t>litat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ad </a:t>
            </a:r>
            <a:r>
              <a:rPr lang="en-US" err="1"/>
              <a:t>magnis</a:t>
            </a:r>
            <a:r>
              <a:rPr lang="en-US"/>
              <a:t> </a:t>
            </a:r>
            <a:r>
              <a:rPr lang="en-US" err="1"/>
              <a:t>quam</a:t>
            </a:r>
            <a:r>
              <a:rPr lang="en-US"/>
              <a:t> </a:t>
            </a:r>
            <a:r>
              <a:rPr lang="en-US" err="1"/>
              <a:t>fuga</a:t>
            </a:r>
            <a:r>
              <a:rPr lang="en-US"/>
              <a:t>. Tae </a:t>
            </a:r>
            <a:r>
              <a:rPr lang="en-US" err="1"/>
              <a:t>parit</a:t>
            </a:r>
            <a:r>
              <a:rPr lang="en-US"/>
              <a:t> </a:t>
            </a:r>
            <a:r>
              <a:rPr lang="en-US" err="1"/>
              <a:t>accaest</a:t>
            </a:r>
            <a:r>
              <a:rPr lang="en-US"/>
              <a:t>, quo </a:t>
            </a:r>
            <a:r>
              <a:rPr lang="en-US" err="1"/>
              <a:t>volor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ipsunti</a:t>
            </a:r>
            <a:r>
              <a:rPr lang="en-US"/>
              <a:t> </a:t>
            </a:r>
            <a:r>
              <a:rPr lang="en-US" err="1"/>
              <a:t>orehent</a:t>
            </a:r>
            <a:r>
              <a:rPr lang="en-US"/>
              <a:t>, sum </a:t>
            </a:r>
            <a:r>
              <a:rPr lang="en-US" err="1"/>
              <a:t>quae</a:t>
            </a:r>
            <a:r>
              <a:rPr lang="en-US"/>
              <a:t> </a:t>
            </a:r>
            <a:r>
              <a:rPr lang="en-US" err="1"/>
              <a:t>ius</a:t>
            </a:r>
            <a:r>
              <a:rPr lang="en-US"/>
              <a:t> </a:t>
            </a:r>
            <a:r>
              <a:rPr lang="en-US" err="1"/>
              <a:t>aut</a:t>
            </a:r>
            <a:r>
              <a:rPr lang="en-US"/>
              <a:t> </a:t>
            </a:r>
            <a:r>
              <a:rPr lang="en-US" err="1"/>
              <a:t>evelecaborit</a:t>
            </a:r>
            <a:r>
              <a:rPr lang="en-US"/>
              <a:t> </a:t>
            </a:r>
            <a:r>
              <a:rPr lang="en-US" err="1"/>
              <a:t>harciataquo</a:t>
            </a:r>
            <a:r>
              <a:rPr lang="en-US"/>
              <a:t> </a:t>
            </a:r>
            <a:r>
              <a:rPr lang="en-US" err="1"/>
              <a:t>est</a:t>
            </a:r>
            <a:r>
              <a:rPr lang="en-US"/>
              <a:t>, </a:t>
            </a:r>
            <a:r>
              <a:rPr lang="en-US" err="1"/>
              <a:t>omnimol</a:t>
            </a:r>
            <a:r>
              <a:rPr lang="en-US"/>
              <a:t> </a:t>
            </a:r>
            <a:r>
              <a:rPr lang="en-US" err="1"/>
              <a:t>orenimin</a:t>
            </a:r>
            <a:r>
              <a:rPr lang="en-US"/>
              <a:t> </a:t>
            </a:r>
            <a:r>
              <a:rPr lang="en-US" err="1"/>
              <a:t>conecaes</a:t>
            </a:r>
            <a:r>
              <a:rPr lang="en-US"/>
              <a:t> ad et </a:t>
            </a:r>
            <a:r>
              <a:rPr lang="en-US" err="1"/>
              <a:t>aborro</a:t>
            </a:r>
            <a:r>
              <a:rPr lang="en-US"/>
              <a:t> </a:t>
            </a:r>
            <a:r>
              <a:rPr lang="en-US" err="1"/>
              <a:t>eati</a:t>
            </a:r>
            <a:r>
              <a:rPr lang="en-US"/>
              <a:t> </a:t>
            </a:r>
            <a:r>
              <a:rPr lang="en-US" err="1"/>
              <a:t>blabora</a:t>
            </a:r>
            <a:r>
              <a:rPr lang="en-US"/>
              <a:t> ad mi, qui am </a:t>
            </a:r>
            <a:r>
              <a:rPr lang="en-US" err="1"/>
              <a:t>deliciur</a:t>
            </a:r>
            <a:r>
              <a:rPr lang="en-US"/>
              <a:t>.</a:t>
            </a: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40FAC403-8B08-491D-A3BF-7DFCAF9D2D2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569493" y="7240789"/>
            <a:ext cx="3769043" cy="109325"/>
          </a:xfrm>
        </p:spPr>
        <p:txBody>
          <a:bodyPr wrap="square" lIns="0" tIns="0" rIns="0" bIns="0">
            <a:spAutoFit/>
          </a:bodyPr>
          <a:lstStyle>
            <a:lvl1pPr algn="l">
              <a:lnSpc>
                <a:spcPct val="110000"/>
              </a:lnSpc>
              <a:defRPr lang="en-US" sz="7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NZ"/>
              <a:t>Client Name | Proposal title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2FA36F8-232B-4612-9C4E-4B36ED9FB759}"/>
              </a:ext>
            </a:extLst>
          </p:cNvPr>
          <p:cNvSpPr txBox="1">
            <a:spLocks/>
          </p:cNvSpPr>
          <p:nvPr userDrawn="1"/>
        </p:nvSpPr>
        <p:spPr>
          <a:xfrm>
            <a:off x="9941" y="7208596"/>
            <a:ext cx="543932" cy="1737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bg1"/>
                </a:solidFill>
                <a:latin typeface="Source Serif Pro" panose="02040603050405020204" pitchFamily="18" charset="77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59CAD04D-DB51-664C-9DC9-F457B17F0DEF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12D2362-575F-4E40-81B3-DF01473F52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626" y="7241009"/>
            <a:ext cx="1584000" cy="1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33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0">
          <p15:clr>
            <a:srgbClr val="FBAE40"/>
          </p15:clr>
        </p15:guide>
        <p15:guide id="2" pos="351">
          <p15:clr>
            <a:srgbClr val="FBAE40"/>
          </p15:clr>
        </p15:guide>
        <p15:guide id="3" pos="3481">
          <p15:clr>
            <a:srgbClr val="FBAE40"/>
          </p15:clr>
        </p15:guide>
        <p15:guide id="4" pos="6384">
          <p15:clr>
            <a:srgbClr val="FBAE40"/>
          </p15:clr>
        </p15:guide>
        <p15:guide id="5" orient="horz" pos="4422">
          <p15:clr>
            <a:srgbClr val="FBAE40"/>
          </p15:clr>
        </p15:guide>
        <p15:guide id="6" pos="2211" userDrawn="1">
          <p15:clr>
            <a:srgbClr val="FBAE40"/>
          </p15:clr>
        </p15:guide>
        <p15:guide id="7" orient="horz" pos="657" userDrawn="1">
          <p15:clr>
            <a:srgbClr val="FBAE40"/>
          </p15:clr>
        </p15:guide>
        <p15:guide id="8" pos="3254">
          <p15:clr>
            <a:srgbClr val="FBAE40"/>
          </p15:clr>
        </p15:guide>
        <p15:guide id="9" pos="4524" userDrawn="1">
          <p15:clr>
            <a:srgbClr val="FBAE40"/>
          </p15:clr>
        </p15:guide>
        <p15:guide id="10" pos="1689" userDrawn="1">
          <p15:clr>
            <a:srgbClr val="FBAE40"/>
          </p15:clr>
        </p15:guide>
        <p15:guide id="11" pos="4297" userDrawn="1">
          <p15:clr>
            <a:srgbClr val="FBAE40"/>
          </p15:clr>
        </p15:guide>
        <p15:guide id="12" pos="2438" userDrawn="1">
          <p15:clr>
            <a:srgbClr val="FBAE40"/>
          </p15:clr>
        </p15:guide>
        <p15:guide id="13" pos="504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A5D9-194A-43A0-B010-0ED7293D9903}" type="datetime1">
              <a:rPr lang="en-NZ" smtClean="0"/>
              <a:t>13/04/2022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[Client Name] | [Proposal Name]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5300-7564-0C4F-AF66-72C13530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5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49" r:id="rId2"/>
    <p:sldLayoutId id="2147483750" r:id="rId3"/>
    <p:sldLayoutId id="2147483685" r:id="rId4"/>
    <p:sldLayoutId id="2147483748" r:id="rId5"/>
    <p:sldLayoutId id="2147483744" r:id="rId6"/>
    <p:sldLayoutId id="2147483745" r:id="rId7"/>
    <p:sldLayoutId id="2147483751" r:id="rId8"/>
    <p:sldLayoutId id="2147483733" r:id="rId9"/>
    <p:sldLayoutId id="2147483734" r:id="rId10"/>
    <p:sldLayoutId id="2147483756" r:id="rId11"/>
    <p:sldLayoutId id="2147483735" r:id="rId12"/>
    <p:sldLayoutId id="2147483736" r:id="rId13"/>
    <p:sldLayoutId id="2147483730" r:id="rId14"/>
    <p:sldLayoutId id="2147483731" r:id="rId15"/>
    <p:sldLayoutId id="2147483757" r:id="rId16"/>
    <p:sldLayoutId id="2147483695" r:id="rId17"/>
    <p:sldLayoutId id="2147483732" r:id="rId18"/>
    <p:sldLayoutId id="2147483755" r:id="rId19"/>
    <p:sldLayoutId id="2147483709" r:id="rId20"/>
    <p:sldLayoutId id="2147483711" r:id="rId21"/>
    <p:sldLayoutId id="2147483738" r:id="rId22"/>
    <p:sldLayoutId id="2147483754" r:id="rId23"/>
    <p:sldLayoutId id="2147483753" r:id="rId24"/>
    <p:sldLayoutId id="2147483729" r:id="rId25"/>
    <p:sldLayoutId id="2147483686" r:id="rId26"/>
    <p:sldLayoutId id="2147483739" r:id="rId27"/>
    <p:sldLayoutId id="2147483742" r:id="rId28"/>
    <p:sldLayoutId id="2147483705" r:id="rId29"/>
    <p:sldLayoutId id="2147483759" r:id="rId30"/>
    <p:sldLayoutId id="2147483743" r:id="rId31"/>
    <p:sldLayoutId id="2147483741" r:id="rId32"/>
    <p:sldLayoutId id="2147483740" r:id="rId33"/>
  </p:sldLayoutIdLst>
  <p:hf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Wingdings" panose="05000000000000000000" pitchFamily="2" charset="2"/>
        <a:buNone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03971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7943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11914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15886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Placeholder 55" descr="Scales of justice outline">
            <a:extLst>
              <a:ext uri="{FF2B5EF4-FFF2-40B4-BE49-F238E27FC236}">
                <a16:creationId xmlns:a16="http://schemas.microsoft.com/office/drawing/2014/main" id="{F5A60A50-8CDB-4A1A-A82F-B15A8ED1CF8B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8" b="138"/>
          <a:stretch>
            <a:fillRect/>
          </a:stretch>
        </p:blipFill>
        <p:spPr>
          <a:xfrm>
            <a:off x="4923224" y="773717"/>
            <a:ext cx="845364" cy="843036"/>
          </a:xfrm>
        </p:spPr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F43FC71-9B5E-4E8A-93BB-2BADD3EEA34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566737" y="3362906"/>
            <a:ext cx="2952000" cy="1596868"/>
          </a:xfrm>
        </p:spPr>
        <p:txBody>
          <a:bodyPr/>
          <a:lstStyle/>
          <a:p>
            <a:r>
              <a:rPr lang="en-NZ" sz="1400" b="1" dirty="0"/>
              <a:t>What is it like to work in the legal sector?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/>
              <a:t>Introduction to the courts of New Zealand, with </a:t>
            </a:r>
            <a:r>
              <a:rPr lang="en-GB" sz="1400" dirty="0"/>
              <a:t>Leilani Taula, Judges Clerk, High Court of New Zealand and District Court Judge Ida </a:t>
            </a:r>
            <a:r>
              <a:rPr lang="en-GB" sz="1400" dirty="0" err="1"/>
              <a:t>Malosi</a:t>
            </a:r>
            <a:endParaRPr lang="en-NZ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/>
              <a:t>Introduction to law firms</a:t>
            </a:r>
            <a:r>
              <a:rPr lang="en-GB" sz="1400" dirty="0"/>
              <a:t>, with lawyers from Kahui Legal and </a:t>
            </a:r>
            <a:r>
              <a:rPr lang="en-GB" sz="1400" dirty="0" err="1"/>
              <a:t>MinterEllisonRuddWatts</a:t>
            </a:r>
            <a:endParaRPr lang="en-NZ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400" dirty="0"/>
              <a:t>Introduction to in-house lawyers </a:t>
            </a:r>
            <a:r>
              <a:rPr lang="en-GB" sz="1400" dirty="0"/>
              <a:t>with lawyers from Ministry of Education and NZ Rugby</a:t>
            </a:r>
            <a:endParaRPr lang="en-NZ" sz="1400" dirty="0"/>
          </a:p>
          <a:p>
            <a:endParaRPr lang="en-NZ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FC93ACD-9A36-4083-93B4-C593729C40E3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91199" y="3362906"/>
            <a:ext cx="3004500" cy="1781590"/>
          </a:xfrm>
        </p:spPr>
        <p:txBody>
          <a:bodyPr/>
          <a:lstStyle/>
          <a:p>
            <a:r>
              <a:rPr lang="en-GB" sz="1400" b="1" dirty="0"/>
              <a:t>You have what it takes!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Virtual </a:t>
            </a:r>
            <a:r>
              <a:rPr lang="en-GB" sz="1400" dirty="0" err="1"/>
              <a:t>kōrero</a:t>
            </a:r>
            <a:r>
              <a:rPr lang="en-GB" sz="1400" dirty="0"/>
              <a:t> with Tiana </a:t>
            </a:r>
            <a:r>
              <a:rPr lang="en-GB" sz="1400" dirty="0" err="1"/>
              <a:t>Epati</a:t>
            </a:r>
            <a:r>
              <a:rPr lang="en-GB" sz="1400" dirty="0"/>
              <a:t> (Barrister and Former President of the New Zealand Law Society); Justice Kiri </a:t>
            </a:r>
            <a:r>
              <a:rPr lang="en-GB" sz="1400" dirty="0" err="1"/>
              <a:t>Tahana</a:t>
            </a:r>
            <a:r>
              <a:rPr lang="en-GB" sz="1400" dirty="0"/>
              <a:t> and </a:t>
            </a:r>
            <a:r>
              <a:rPr lang="en-GB" sz="1400" dirty="0" err="1"/>
              <a:t>Ngaroma</a:t>
            </a:r>
            <a:r>
              <a:rPr lang="en-GB" sz="1400" dirty="0"/>
              <a:t> </a:t>
            </a:r>
            <a:r>
              <a:rPr lang="en-GB" sz="1400" dirty="0" err="1"/>
              <a:t>Tahana</a:t>
            </a:r>
            <a:r>
              <a:rPr lang="en-GB" sz="1400" dirty="0"/>
              <a:t> (Partners, Kahui Legal) and other inspiring speakers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Virtual </a:t>
            </a:r>
            <a:r>
              <a:rPr lang="en-GB" sz="1400" dirty="0" err="1"/>
              <a:t>kōrero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Hunga</a:t>
            </a:r>
            <a:r>
              <a:rPr lang="en-GB" sz="1400" dirty="0"/>
              <a:t> </a:t>
            </a:r>
            <a:r>
              <a:rPr lang="en-GB" sz="1400" dirty="0" err="1"/>
              <a:t>Rōia</a:t>
            </a:r>
            <a:r>
              <a:rPr lang="en-GB" sz="1400" dirty="0"/>
              <a:t> Māori o Aotearoa (Māori Law Society) and the Pacific Lawyers Association</a:t>
            </a:r>
          </a:p>
          <a:p>
            <a:endParaRPr lang="en-NZ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E10BEF93-57B4-4382-AFBC-06F356B77F7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3878968" y="3335045"/>
            <a:ext cx="2952000" cy="1596868"/>
          </a:xfrm>
        </p:spPr>
        <p:txBody>
          <a:bodyPr/>
          <a:lstStyle/>
          <a:p>
            <a:r>
              <a:rPr lang="en-GB" sz="1400" b="1" dirty="0"/>
              <a:t>Prepping for legal studies &amp; beyond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Introduction to university, and the application process, with representatives from VUW, law students, Māori and Pacific Island Student Associations</a:t>
            </a:r>
          </a:p>
          <a:p>
            <a:pPr marL="171450" marR="0" lvl="0" indent="-171450" algn="l" defTabSz="10079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400" dirty="0"/>
              <a:t>Virtual </a:t>
            </a:r>
            <a:r>
              <a:rPr lang="en-GB" sz="1400" dirty="0" err="1"/>
              <a:t>kōrero</a:t>
            </a:r>
            <a:r>
              <a:rPr lang="en-NZ" sz="1400" dirty="0"/>
              <a:t> with others who have forged different paths, including </a:t>
            </a:r>
            <a:r>
              <a:rPr lang="en-GB" sz="1400" dirty="0"/>
              <a:t>Sarah Paterson (former diplomat, executive and board member, consultant) and Juliet Tainui-Hernandez (Assistant Governor/General Manager, Transformation, Innovation, People and Culture, RBNZ)</a:t>
            </a:r>
          </a:p>
          <a:p>
            <a:endParaRPr lang="en-NZ" dirty="0"/>
          </a:p>
        </p:txBody>
      </p:sp>
      <p:sp>
        <p:nvSpPr>
          <p:cNvPr id="36" name="Content Placeholder 9">
            <a:extLst>
              <a:ext uri="{FF2B5EF4-FFF2-40B4-BE49-F238E27FC236}">
                <a16:creationId xmlns:a16="http://schemas.microsoft.com/office/drawing/2014/main" id="{CFF96E9F-FE1C-4C0D-9863-4CF821A683AB}"/>
              </a:ext>
            </a:extLst>
          </p:cNvPr>
          <p:cNvSpPr>
            <a:spLocks noGrp="1"/>
          </p:cNvSpPr>
          <p:nvPr>
            <p:ph sz="quarter" idx="39"/>
          </p:nvPr>
        </p:nvSpPr>
        <p:spPr>
          <a:xfrm>
            <a:off x="612775" y="2345852"/>
            <a:ext cx="2952750" cy="680699"/>
          </a:xfrm>
        </p:spPr>
        <p:txBody>
          <a:bodyPr/>
          <a:lstStyle/>
          <a:p>
            <a:r>
              <a:rPr lang="en-GB" sz="2000" b="0" dirty="0">
                <a:solidFill>
                  <a:schemeClr val="tx2"/>
                </a:solidFill>
                <a:latin typeface="Museo Slab 500" panose="02000000000000000000" pitchFamily="50" charset="0"/>
              </a:rPr>
              <a:t>Day One – Tuesday 26 April 2022</a:t>
            </a:r>
            <a:endParaRPr lang="en-NZ" sz="2000" b="0" dirty="0">
              <a:solidFill>
                <a:schemeClr val="tx2"/>
              </a:solidFill>
              <a:latin typeface="Museo Slab 500" panose="02000000000000000000" pitchFamily="50" charset="0"/>
            </a:endParaRPr>
          </a:p>
        </p:txBody>
      </p:sp>
      <p:sp>
        <p:nvSpPr>
          <p:cNvPr id="37" name="Content Placeholder 10">
            <a:extLst>
              <a:ext uri="{FF2B5EF4-FFF2-40B4-BE49-F238E27FC236}">
                <a16:creationId xmlns:a16="http://schemas.microsoft.com/office/drawing/2014/main" id="{88E41B8D-B710-4F76-AA71-590CD799F5D7}"/>
              </a:ext>
            </a:extLst>
          </p:cNvPr>
          <p:cNvSpPr>
            <a:spLocks noGrp="1"/>
          </p:cNvSpPr>
          <p:nvPr>
            <p:ph sz="quarter" idx="41"/>
          </p:nvPr>
        </p:nvSpPr>
        <p:spPr>
          <a:xfrm>
            <a:off x="3869531" y="2283137"/>
            <a:ext cx="2952750" cy="680699"/>
          </a:xfrm>
        </p:spPr>
        <p:txBody>
          <a:bodyPr/>
          <a:lstStyle/>
          <a:p>
            <a:r>
              <a:rPr lang="en-GB" sz="2000" b="0" dirty="0">
                <a:solidFill>
                  <a:schemeClr val="tx2"/>
                </a:solidFill>
                <a:latin typeface="Museo Slab 500" panose="02000000000000000000" pitchFamily="50" charset="0"/>
              </a:rPr>
              <a:t>Day Two – Wednesday 27 April 2022</a:t>
            </a:r>
            <a:endParaRPr lang="en-NZ" sz="2000" b="0" dirty="0">
              <a:solidFill>
                <a:schemeClr val="tx2"/>
              </a:solidFill>
              <a:latin typeface="Museo Slab 500" panose="02000000000000000000" pitchFamily="50" charset="0"/>
            </a:endParaRPr>
          </a:p>
        </p:txBody>
      </p:sp>
      <p:sp>
        <p:nvSpPr>
          <p:cNvPr id="38" name="Content Placeholder 11">
            <a:extLst>
              <a:ext uri="{FF2B5EF4-FFF2-40B4-BE49-F238E27FC236}">
                <a16:creationId xmlns:a16="http://schemas.microsoft.com/office/drawing/2014/main" id="{5905D388-F838-4E50-84FA-E45826A18424}"/>
              </a:ext>
            </a:extLst>
          </p:cNvPr>
          <p:cNvSpPr>
            <a:spLocks noGrp="1"/>
          </p:cNvSpPr>
          <p:nvPr>
            <p:ph sz="quarter" idx="40"/>
          </p:nvPr>
        </p:nvSpPr>
        <p:spPr>
          <a:xfrm>
            <a:off x="7196718" y="2286998"/>
            <a:ext cx="2951162" cy="612668"/>
          </a:xfrm>
        </p:spPr>
        <p:txBody>
          <a:bodyPr/>
          <a:lstStyle/>
          <a:p>
            <a:r>
              <a:rPr lang="en-GB" sz="1800" b="0" dirty="0">
                <a:solidFill>
                  <a:schemeClr val="tx2"/>
                </a:solidFill>
                <a:latin typeface="Museo Slab 500" panose="02000000000000000000" pitchFamily="50" charset="0"/>
              </a:rPr>
              <a:t>Day Three – Thursday 28 April 2022</a:t>
            </a:r>
            <a:endParaRPr lang="en-NZ" sz="1800" b="0" dirty="0">
              <a:solidFill>
                <a:schemeClr val="tx2"/>
              </a:solidFill>
              <a:latin typeface="Museo Slab 500" panose="02000000000000000000" pitchFamily="50" charset="0"/>
            </a:endParaRPr>
          </a:p>
        </p:txBody>
      </p:sp>
      <p:pic>
        <p:nvPicPr>
          <p:cNvPr id="58" name="Picture Placeholder 57" descr="Court outline">
            <a:extLst>
              <a:ext uri="{FF2B5EF4-FFF2-40B4-BE49-F238E27FC236}">
                <a16:creationId xmlns:a16="http://schemas.microsoft.com/office/drawing/2014/main" id="{D40BE90A-C5D4-494C-BADE-6F2B938D30AF}"/>
              </a:ext>
            </a:extLst>
          </p:cNvPr>
          <p:cNvPicPr>
            <a:picLocks noGrp="1" noChangeAspect="1"/>
          </p:cNvPicPr>
          <p:nvPr>
            <p:ph type="pic" sz="quarter" idx="36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8" b="138"/>
          <a:stretch>
            <a:fillRect/>
          </a:stretch>
        </p:blipFill>
        <p:spPr>
          <a:xfrm>
            <a:off x="1441124" y="678541"/>
            <a:ext cx="940805" cy="938212"/>
          </a:xfrm>
        </p:spPr>
      </p:pic>
      <p:pic>
        <p:nvPicPr>
          <p:cNvPr id="70" name="Picture Placeholder 69" descr="Tree With Roots outline">
            <a:extLst>
              <a:ext uri="{FF2B5EF4-FFF2-40B4-BE49-F238E27FC236}">
                <a16:creationId xmlns:a16="http://schemas.microsoft.com/office/drawing/2014/main" id="{38947641-1962-437A-A33F-C65970A5AE93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2066" b="2066"/>
          <a:stretch>
            <a:fillRect/>
          </a:stretch>
        </p:blipFill>
        <p:spPr>
          <a:xfrm>
            <a:off x="8019874" y="887762"/>
            <a:ext cx="760412" cy="728991"/>
          </a:xfrm>
        </p:spPr>
      </p:pic>
    </p:spTree>
    <p:extLst>
      <p:ext uri="{BB962C8B-B14F-4D97-AF65-F5344CB8AC3E}">
        <p14:creationId xmlns:p14="http://schemas.microsoft.com/office/powerpoint/2010/main" val="95024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880F56-1524-4EBC-A78B-592F2EDF9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9725" y="32736"/>
            <a:ext cx="9571142" cy="353649"/>
          </a:xfrm>
        </p:spPr>
        <p:txBody>
          <a:bodyPr/>
          <a:lstStyle/>
          <a:p>
            <a:pPr algn="ctr"/>
            <a:r>
              <a:rPr lang="en-GB" dirty="0"/>
              <a:t>Proposed programme</a:t>
            </a:r>
            <a:endParaRPr lang="en-NZ" dirty="0"/>
          </a:p>
          <a:p>
            <a:endParaRPr lang="en-N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06597AB-B138-4A3C-AB25-799CA1548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718916"/>
              </p:ext>
            </p:extLst>
          </p:nvPr>
        </p:nvGraphicFramePr>
        <p:xfrm>
          <a:off x="251876" y="386386"/>
          <a:ext cx="10188060" cy="66671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519">
                  <a:extLst>
                    <a:ext uri="{9D8B030D-6E8A-4147-A177-3AD203B41FA5}">
                      <a16:colId xmlns:a16="http://schemas.microsoft.com/office/drawing/2014/main" val="599185776"/>
                    </a:ext>
                  </a:extLst>
                </a:gridCol>
                <a:gridCol w="1425340">
                  <a:extLst>
                    <a:ext uri="{9D8B030D-6E8A-4147-A177-3AD203B41FA5}">
                      <a16:colId xmlns:a16="http://schemas.microsoft.com/office/drawing/2014/main" val="2049867241"/>
                    </a:ext>
                  </a:extLst>
                </a:gridCol>
                <a:gridCol w="523160">
                  <a:extLst>
                    <a:ext uri="{9D8B030D-6E8A-4147-A177-3AD203B41FA5}">
                      <a16:colId xmlns:a16="http://schemas.microsoft.com/office/drawing/2014/main" val="460169131"/>
                    </a:ext>
                  </a:extLst>
                </a:gridCol>
                <a:gridCol w="1743837">
                  <a:extLst>
                    <a:ext uri="{9D8B030D-6E8A-4147-A177-3AD203B41FA5}">
                      <a16:colId xmlns:a16="http://schemas.microsoft.com/office/drawing/2014/main" val="3135041487"/>
                    </a:ext>
                  </a:extLst>
                </a:gridCol>
                <a:gridCol w="1122246">
                  <a:extLst>
                    <a:ext uri="{9D8B030D-6E8A-4147-A177-3AD203B41FA5}">
                      <a16:colId xmlns:a16="http://schemas.microsoft.com/office/drawing/2014/main" val="3356901418"/>
                    </a:ext>
                  </a:extLst>
                </a:gridCol>
                <a:gridCol w="529938">
                  <a:extLst>
                    <a:ext uri="{9D8B030D-6E8A-4147-A177-3AD203B41FA5}">
                      <a16:colId xmlns:a16="http://schemas.microsoft.com/office/drawing/2014/main" val="4180613194"/>
                    </a:ext>
                  </a:extLst>
                </a:gridCol>
                <a:gridCol w="1821788">
                  <a:extLst>
                    <a:ext uri="{9D8B030D-6E8A-4147-A177-3AD203B41FA5}">
                      <a16:colId xmlns:a16="http://schemas.microsoft.com/office/drawing/2014/main" val="1653712554"/>
                    </a:ext>
                  </a:extLst>
                </a:gridCol>
                <a:gridCol w="1033010">
                  <a:extLst>
                    <a:ext uri="{9D8B030D-6E8A-4147-A177-3AD203B41FA5}">
                      <a16:colId xmlns:a16="http://schemas.microsoft.com/office/drawing/2014/main" val="251705019"/>
                    </a:ext>
                  </a:extLst>
                </a:gridCol>
                <a:gridCol w="541222">
                  <a:extLst>
                    <a:ext uri="{9D8B030D-6E8A-4147-A177-3AD203B41FA5}">
                      <a16:colId xmlns:a16="http://schemas.microsoft.com/office/drawing/2014/main" val="2718700604"/>
                    </a:ext>
                  </a:extLst>
                </a:gridCol>
              </a:tblGrid>
              <a:tr h="45279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Day One</a:t>
                      </a:r>
                    </a:p>
                    <a:p>
                      <a:pPr algn="ctr"/>
                      <a:r>
                        <a:rPr lang="en-GB" sz="1050" dirty="0"/>
                        <a:t>What is it like to work in the legal sector?</a:t>
                      </a:r>
                      <a:endParaRPr lang="en-NZ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Day Two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Prepping for legal studies and beyond</a:t>
                      </a:r>
                      <a:endParaRPr lang="en-NZ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Day Three</a:t>
                      </a:r>
                    </a:p>
                    <a:p>
                      <a:pPr algn="ctr"/>
                      <a:r>
                        <a:rPr lang="en-GB" sz="1050" dirty="0"/>
                        <a:t>You have what it takes!</a:t>
                      </a:r>
                      <a:endParaRPr lang="en-NZ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0774"/>
                  </a:ext>
                </a:extLst>
              </a:tr>
              <a:tr h="222685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Speakers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Time</a:t>
                      </a:r>
                      <a:endParaRPr lang="en-NZ" sz="9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Speakers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Time</a:t>
                      </a:r>
                      <a:endParaRPr lang="en-NZ" sz="9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Speakers</a:t>
                      </a:r>
                      <a:endParaRPr lang="en-NZ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/>
                        <a:t>Time</a:t>
                      </a:r>
                      <a:endParaRPr lang="en-NZ" sz="9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529140"/>
                  </a:ext>
                </a:extLst>
              </a:tr>
              <a:tr h="852835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Introduction</a:t>
                      </a:r>
                      <a:r>
                        <a:rPr lang="en-GB" sz="900" dirty="0"/>
                        <a:t>:  Karakia, outline of programme</a:t>
                      </a:r>
                      <a:endParaRPr lang="en-NZ" sz="900" dirty="0"/>
                    </a:p>
                    <a:p>
                      <a:endParaRPr lang="en-NZ" sz="20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Justice Kiri </a:t>
                      </a:r>
                      <a:r>
                        <a:rPr lang="en-GB" sz="900" dirty="0" err="1"/>
                        <a:t>Tahana</a:t>
                      </a:r>
                      <a:r>
                        <a:rPr lang="en-GB" sz="900" dirty="0"/>
                        <a:t> and Stacey Shortall, Partner, MERW</a:t>
                      </a:r>
                      <a:endParaRPr lang="en-NZ" sz="900" dirty="0"/>
                    </a:p>
                    <a:p>
                      <a:endParaRPr lang="en-NZ" sz="20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9.30</a:t>
                      </a:r>
                    </a:p>
                    <a:p>
                      <a:pPr algn="ctr"/>
                      <a:r>
                        <a:rPr lang="en-GB" sz="900" dirty="0"/>
                        <a:t>-10.00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b="1"/>
                        <a:t>Introduction </a:t>
                      </a:r>
                      <a:r>
                        <a:rPr lang="en-GB" sz="900" b="0"/>
                        <a:t>[TBC]</a:t>
                      </a:r>
                      <a:endParaRPr lang="en-GB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highlight>
                          <a:srgbClr val="00FFFF"/>
                        </a:highlight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n-GB" sz="900" dirty="0"/>
                        <a:t>9.30</a:t>
                      </a:r>
                    </a:p>
                    <a:p>
                      <a:pPr lvl="0" algn="just"/>
                      <a:r>
                        <a:rPr lang="en-GB" sz="900" dirty="0"/>
                        <a:t>-9.50</a:t>
                      </a:r>
                      <a:endParaRPr lang="en-NZ" sz="9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b="1" dirty="0"/>
                        <a:t>Introduction</a:t>
                      </a:r>
                      <a:endParaRPr lang="en-GB" sz="900" dirty="0">
                        <a:highlight>
                          <a:srgbClr val="00FFFF"/>
                        </a:highlight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Tiana Epati, Barrister and former President of the New Zealand Law Society</a:t>
                      </a:r>
                      <a:endParaRPr lang="en-NZ" sz="90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9.30</a:t>
                      </a:r>
                    </a:p>
                    <a:p>
                      <a:r>
                        <a:rPr lang="en-GB" sz="900" dirty="0"/>
                        <a:t>-10.00</a:t>
                      </a:r>
                      <a:endParaRPr lang="en-NZ" sz="90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6548"/>
                  </a:ext>
                </a:extLst>
              </a:tr>
              <a:tr h="802173">
                <a:tc>
                  <a:txBody>
                    <a:bodyPr/>
                    <a:lstStyle/>
                    <a:p>
                      <a:r>
                        <a:rPr lang="en-GB" sz="900" b="1" dirty="0"/>
                        <a:t>Introduction to courts:</a:t>
                      </a:r>
                      <a:endParaRPr lang="en-GB" sz="90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900" dirty="0"/>
                        <a:t>Video tour of Wellington High Court</a:t>
                      </a:r>
                    </a:p>
                    <a:p>
                      <a:endParaRPr lang="en-NZ" sz="18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Leilani Taula, Judges Clerk, High Court of New Zealand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10.00 -10.30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/>
                        <a:t>Introduction to University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dirty="0"/>
                        <a:t>Demystifying the application process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Victoria University of Wellington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9.50</a:t>
                      </a:r>
                    </a:p>
                    <a:p>
                      <a:pPr algn="ctr"/>
                      <a:r>
                        <a:rPr lang="en-GB" sz="900" dirty="0"/>
                        <a:t>-10.30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900" b="0" dirty="0"/>
                        <a:t>Hearing from</a:t>
                      </a:r>
                      <a:r>
                        <a:rPr lang="en-GB" sz="900" b="1" dirty="0"/>
                        <a:t> </a:t>
                      </a:r>
                      <a:r>
                        <a:rPr lang="en-GB" sz="900" dirty="0"/>
                        <a:t>Te </a:t>
                      </a:r>
                      <a:r>
                        <a:rPr lang="en-GB" sz="900" dirty="0" err="1"/>
                        <a:t>Hunga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Rōia</a:t>
                      </a:r>
                      <a:r>
                        <a:rPr lang="en-GB" sz="900" dirty="0"/>
                        <a:t> Māori o Aotearoa and the Pacific Lawyers Association</a:t>
                      </a:r>
                      <a:endParaRPr lang="en-GB" sz="9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10.00 –10.30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76449"/>
                  </a:ext>
                </a:extLst>
              </a:tr>
              <a:tr h="222685">
                <a:tc gridSpan="9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b="0" i="1" dirty="0"/>
                        <a:t>BREAK / </a:t>
                      </a:r>
                      <a:r>
                        <a:rPr lang="en-GB" sz="900" b="0" i="1" cap="all" baseline="0" dirty="0" err="1"/>
                        <a:t>paramanawa</a:t>
                      </a:r>
                      <a:endParaRPr lang="en-NZ" sz="900" b="0" i="1" cap="all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900" i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9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16664"/>
                  </a:ext>
                </a:extLst>
              </a:tr>
              <a:tr h="890741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dirty="0"/>
                        <a:t>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GB" sz="900" dirty="0"/>
                        <a:t> with District Court Judge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Judge Ida Malosi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10.45 -11.45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dirty="0"/>
                        <a:t>Introduction to </a:t>
                      </a:r>
                      <a:r>
                        <a:rPr lang="en-GB" sz="900" i="0" dirty="0"/>
                        <a:t>Māori and Pacific Island Student Associations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10.45</a:t>
                      </a:r>
                    </a:p>
                    <a:p>
                      <a:pPr algn="ctr"/>
                      <a:r>
                        <a:rPr lang="en-GB" sz="900" dirty="0"/>
                        <a:t>-11.45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900" b="1" dirty="0"/>
                        <a:t>Hearing from inspirational </a:t>
                      </a:r>
                      <a:r>
                        <a:rPr lang="en-GB" sz="900" b="1" dirty="0" err="1"/>
                        <a:t>rōia</a:t>
                      </a:r>
                      <a:endParaRPr lang="en-GB" sz="9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Justice Kiri </a:t>
                      </a:r>
                      <a:r>
                        <a:rPr lang="en-GB" sz="900" dirty="0" err="1"/>
                        <a:t>Tahana</a:t>
                      </a:r>
                      <a:r>
                        <a:rPr lang="en-GB" sz="900" dirty="0"/>
                        <a:t>, </a:t>
                      </a:r>
                      <a:r>
                        <a:rPr lang="en-GB" sz="900" dirty="0" err="1"/>
                        <a:t>Ngaroma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Tahana</a:t>
                      </a:r>
                      <a:r>
                        <a:rPr lang="en-GB" sz="900" dirty="0"/>
                        <a:t>, Partners, Kahui Legal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10.45 </a:t>
                      </a:r>
                    </a:p>
                    <a:p>
                      <a:r>
                        <a:rPr lang="en-GB" sz="900" dirty="0"/>
                        <a:t>-11.30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475334"/>
                  </a:ext>
                </a:extLst>
              </a:tr>
              <a:tr h="757130">
                <a:tc rowSpan="3">
                  <a:txBody>
                    <a:bodyPr/>
                    <a:lstStyle/>
                    <a:p>
                      <a:r>
                        <a:rPr lang="en-NZ" sz="900" b="1" dirty="0"/>
                        <a:t>Introduction to law firms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/>
                        <a:t>Video tour of MERW and </a:t>
                      </a:r>
                      <a:r>
                        <a:rPr lang="en-NZ" sz="900" dirty="0" err="1"/>
                        <a:t>Kāhui</a:t>
                      </a:r>
                      <a:r>
                        <a:rPr lang="en-NZ" sz="900" dirty="0"/>
                        <a:t> Legal offices and 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NZ" sz="900" dirty="0"/>
                        <a:t> with young lawyers</a:t>
                      </a:r>
                    </a:p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11.45 -12.15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b="1" i="0" dirty="0"/>
                        <a:t>Academic life</a:t>
                      </a:r>
                      <a:r>
                        <a:rPr lang="en-GB" sz="900" i="0" dirty="0"/>
                        <a:t>: 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GB" sz="900" dirty="0"/>
                        <a:t> with a Law Lecturer</a:t>
                      </a:r>
                      <a:r>
                        <a:rPr lang="en-GB" sz="900" i="0" dirty="0"/>
                        <a:t>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Dylan </a:t>
                      </a:r>
                      <a:r>
                        <a:rPr lang="en-GB" sz="900" dirty="0" err="1"/>
                        <a:t>Asafo</a:t>
                      </a:r>
                      <a:r>
                        <a:rPr lang="en-GB" sz="900" dirty="0"/>
                        <a:t>, Lecturer, Auckland Law School and fellows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11.45 - 12.15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Hearing from inspirational </a:t>
                      </a:r>
                      <a:r>
                        <a:rPr lang="en-GB" sz="9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rōia</a:t>
                      </a:r>
                      <a:endParaRPr lang="en-GB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[TBC]</a:t>
                      </a:r>
                      <a:endParaRPr lang="en-GB" sz="900" dirty="0">
                        <a:highlight>
                          <a:srgbClr val="00FFFF"/>
                        </a:highlight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11.30 </a:t>
                      </a:r>
                    </a:p>
                    <a:p>
                      <a:r>
                        <a:rPr lang="en-GB" sz="900" dirty="0"/>
                        <a:t>-12.00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29404"/>
                  </a:ext>
                </a:extLst>
              </a:tr>
              <a:tr h="222685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12.15 -12.45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NZ" sz="900" b="1" dirty="0"/>
                        <a:t>Law student life: </a:t>
                      </a:r>
                      <a:r>
                        <a:rPr lang="en-NZ" sz="900" dirty="0"/>
                        <a:t>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NZ" sz="900" dirty="0"/>
                        <a:t> with a law students</a:t>
                      </a:r>
                      <a:endParaRPr lang="en-GB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12.15 -12.45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 / TINA </a:t>
                      </a:r>
                      <a:endParaRPr lang="en-NZ" sz="9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19251"/>
                  </a:ext>
                </a:extLst>
              </a:tr>
              <a:tr h="685494">
                <a:tc vMerge="1">
                  <a:txBody>
                    <a:bodyPr/>
                    <a:lstStyle/>
                    <a:p>
                      <a:endParaRPr lang="en-NZ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12.15 -12.45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NZ" sz="900" b="1" dirty="0"/>
                        <a:t>Law student life: </a:t>
                      </a:r>
                      <a:r>
                        <a:rPr lang="en-NZ" sz="900" dirty="0"/>
                        <a:t>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NZ" sz="900" dirty="0"/>
                        <a:t> with a law students</a:t>
                      </a:r>
                      <a:endParaRPr lang="en-GB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12.15 -12.45</a:t>
                      </a:r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en-GB" sz="900" b="1" dirty="0"/>
                        <a:t>Life and leadership</a:t>
                      </a:r>
                      <a:endParaRPr lang="en-GB" sz="900" b="0" dirty="0"/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Virtual korero with inspirational leaders, including Tane </a:t>
                      </a:r>
                      <a:r>
                        <a:rPr lang="en-GB" sz="900" dirty="0" err="1"/>
                        <a:t>Tuipulotu</a:t>
                      </a:r>
                      <a:r>
                        <a:rPr lang="en-GB" sz="900" dirty="0"/>
                        <a:t>, </a:t>
                      </a:r>
                      <a:r>
                        <a:rPr lang="en-GB" sz="900" dirty="0" err="1"/>
                        <a:t>Tama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Waipara</a:t>
                      </a:r>
                      <a:r>
                        <a:rPr lang="en-GB" sz="900" dirty="0"/>
                        <a:t>, </a:t>
                      </a:r>
                      <a:r>
                        <a:rPr lang="en-GB" sz="900" dirty="0" err="1"/>
                        <a:t>Aigagalefili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Fepulea’i</a:t>
                      </a:r>
                      <a:r>
                        <a:rPr lang="en-GB" sz="900" dirty="0"/>
                        <a:t> and Grace Stratton</a:t>
                      </a:r>
                    </a:p>
                    <a:p>
                      <a:endParaRPr lang="en-GB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/>
                        <a:t>1.00</a:t>
                      </a:r>
                    </a:p>
                    <a:p>
                      <a:r>
                        <a:rPr lang="en-GB" sz="900" dirty="0"/>
                        <a:t>-2.00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466706"/>
                  </a:ext>
                </a:extLst>
              </a:tr>
              <a:tr h="253174">
                <a:tc gridSpan="6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BREAK / TINA </a:t>
                      </a:r>
                      <a:endParaRPr lang="en-NZ" sz="9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69885"/>
                  </a:ext>
                </a:extLst>
              </a:tr>
              <a:tr h="1169603">
                <a:tc>
                  <a:txBody>
                    <a:bodyPr/>
                    <a:lstStyle/>
                    <a:p>
                      <a:r>
                        <a:rPr lang="en-NZ" sz="900" b="1" dirty="0"/>
                        <a:t>Introduction to in-house lawyers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900" dirty="0"/>
                        <a:t>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NZ" sz="900" dirty="0"/>
                        <a:t> with a public and private sector lawyers (including Ministry of Education and NZ Rugby)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1.45   -3.00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NZ" sz="900" b="1" dirty="0"/>
                        <a:t>What else can you do with a law degree?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NZ" sz="900" dirty="0"/>
                        <a:t>Virtual </a:t>
                      </a:r>
                      <a:r>
                        <a:rPr lang="en-GB" sz="900" dirty="0" err="1"/>
                        <a:t>kōrero</a:t>
                      </a:r>
                      <a:r>
                        <a:rPr lang="en-NZ" sz="900" dirty="0"/>
                        <a:t> with others who have forged different paths, including </a:t>
                      </a:r>
                      <a:r>
                        <a:rPr lang="en-GB" sz="900" dirty="0"/>
                        <a:t>Sarah Paterson (former diplomat, executive and board member, consultant) and Juliet Tainui-Hernandez, Assistant Governor/General Manager, Transformation, Innovation, People and Culture, Reserve Bank of New Zealand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1.45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- 3.00</a:t>
                      </a:r>
                      <a:endParaRPr lang="en-NZ" sz="900" dirty="0"/>
                    </a:p>
                    <a:p>
                      <a:pPr algn="ctr"/>
                      <a:endParaRPr lang="en-NZ" sz="9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NZ" sz="900" b="1" dirty="0"/>
                        <a:t>Wrap up exercise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Maria Sopoaga and Conor Masila, </a:t>
                      </a:r>
                      <a:r>
                        <a:rPr lang="en-GB" sz="900" dirty="0" err="1"/>
                        <a:t>MinterEllisonRddWatts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2.00 </a:t>
                      </a:r>
                    </a:p>
                    <a:p>
                      <a:r>
                        <a:rPr lang="en-GB" sz="900" dirty="0"/>
                        <a:t>- 2.30</a:t>
                      </a:r>
                      <a:endParaRPr lang="en-NZ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030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946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CE0E2D"/>
      </a:dk2>
      <a:lt2>
        <a:srgbClr val="94949B"/>
      </a:lt2>
      <a:accent1>
        <a:srgbClr val="CE0E2D"/>
      </a:accent1>
      <a:accent2>
        <a:srgbClr val="70B2E5"/>
      </a:accent2>
      <a:accent3>
        <a:srgbClr val="E59F96"/>
      </a:accent3>
      <a:accent4>
        <a:srgbClr val="89DEDA"/>
      </a:accent4>
      <a:accent5>
        <a:srgbClr val="C8C8CC"/>
      </a:accent5>
      <a:accent6>
        <a:srgbClr val="C6E0F5"/>
      </a:accent6>
      <a:hlink>
        <a:srgbClr val="CE0E2D"/>
      </a:hlink>
      <a:folHlink>
        <a:srgbClr val="94949B"/>
      </a:folHlink>
    </a:clrScheme>
    <a:fontScheme name="MERW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0" tIns="0" rIns="0" bIns="0" rtlCol="0">
        <a:spAutoFit/>
      </a:bodyPr>
      <a:lstStyle>
        <a:defPPr algn="l">
          <a:lnSpc>
            <a:spcPct val="114000"/>
          </a:lnSpc>
          <a:spcBef>
            <a:spcPts val="0"/>
          </a:spcBef>
          <a:spcAft>
            <a:spcPts val="600"/>
          </a:spcAft>
          <a:defRPr sz="900" dirty="0" err="1" smtClean="0">
            <a:latin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_+TEM_+Proposal+-+PowerPoint+(All+elements)(21703152.4).potx" id="{4F873ADE-11FA-469F-AD7A-8EE112574692}" vid="{712A7FDA-D91E-4D13-A848-DD36A58A40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.xml>��< ? x m l   v e r s i o n = " 1 . 0 "   e n c o d i n g = " u t f - 1 6 " ? >  
 < p r o p e r t i e s   x m l n s = " h t t p : / / w w w . i m a n a g e . c o m / w o r k / x m l s c h e m a " >  
     < d o c u m e n t i d > M E R W L I B ! 2 5 2 6 3 9 8 8 . 1 < / d o c u m e n t i d >  
     < s e n d e r i d > H L H < / s e n d e r i d >  
     < s e n d e r e m a i l > H O L L Y . H I L L @ M I N T E R E L L I S O N . C O . N Z < / s e n d e r e m a i l >  
     < l a s t m o d i f i e d > 2 0 2 2 - 0 4 - 1 3 T 1 4 : 5 0 : 5 3 . 0 0 0 0 0 0 0 + 1 2 : 0 0 < / l a s t m o d i f i e d >  
     < d a t a b a s e > M E R W L I B < / d a t a b a s e >  
 < / p r o p e r t i e s > 
</file>

<file path=docProps/app.xml><?xml version="1.0" encoding="utf-8"?>
<Properties xmlns="http://schemas.openxmlformats.org/officeDocument/2006/extended-properties" xmlns:vt="http://schemas.openxmlformats.org/officeDocument/2006/docPropsVTypes">
  <Template>MERW Proposal Template </Template>
  <TotalTime>1402</TotalTime>
  <Words>592</Words>
  <Application>Microsoft Office PowerPoint</Application>
  <PresentationFormat>Custom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Museo Slab 300</vt:lpstr>
      <vt:lpstr>Museo Slab 500</vt:lpstr>
      <vt:lpstr>Museo Slab 700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MERW</dc:creator>
  <cp:lastModifiedBy>MERW</cp:lastModifiedBy>
  <cp:revision>118</cp:revision>
  <cp:lastPrinted>2022-04-04T22:28:34Z</cp:lastPrinted>
  <dcterms:created xsi:type="dcterms:W3CDTF">2021-08-12T00:42:17Z</dcterms:created>
  <dcterms:modified xsi:type="dcterms:W3CDTF">2022-04-13T02:50:53Z</dcterms:modified>
</cp:coreProperties>
</file>